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17" r:id="rId2"/>
    <p:sldId id="482" r:id="rId3"/>
    <p:sldId id="655" r:id="rId4"/>
    <p:sldId id="719" r:id="rId5"/>
    <p:sldId id="688" r:id="rId6"/>
    <p:sldId id="750" r:id="rId7"/>
    <p:sldId id="729" r:id="rId8"/>
    <p:sldId id="751" r:id="rId9"/>
    <p:sldId id="730" r:id="rId10"/>
    <p:sldId id="752" r:id="rId11"/>
    <p:sldId id="753" r:id="rId12"/>
    <p:sldId id="754" r:id="rId13"/>
    <p:sldId id="767" r:id="rId14"/>
    <p:sldId id="768" r:id="rId15"/>
    <p:sldId id="755" r:id="rId16"/>
    <p:sldId id="766" r:id="rId17"/>
    <p:sldId id="756" r:id="rId18"/>
    <p:sldId id="727" r:id="rId19"/>
    <p:sldId id="757" r:id="rId20"/>
    <p:sldId id="758" r:id="rId21"/>
    <p:sldId id="759" r:id="rId22"/>
    <p:sldId id="761" r:id="rId23"/>
    <p:sldId id="760" r:id="rId24"/>
    <p:sldId id="762" r:id="rId25"/>
    <p:sldId id="763" r:id="rId26"/>
    <p:sldId id="764" r:id="rId27"/>
    <p:sldId id="765" r:id="rId28"/>
    <p:sldId id="620" r:id="rId2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43F5"/>
    <a:srgbClr val="800000"/>
    <a:srgbClr val="E6EDF6"/>
    <a:srgbClr val="FF0000"/>
    <a:srgbClr val="0099CC"/>
    <a:srgbClr val="0066FF"/>
    <a:srgbClr val="006600"/>
    <a:srgbClr val="8080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490"/>
  </p:normalViewPr>
  <p:slideViewPr>
    <p:cSldViewPr>
      <p:cViewPr varScale="1">
        <p:scale>
          <a:sx n="73" d="100"/>
          <a:sy n="73" d="100"/>
        </p:scale>
        <p:origin x="17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344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nda Grobbelaar" userId="eb2d4a99058a34b0" providerId="LiveId" clId="{1862C950-472E-49FC-9B9F-3F48DE605BD0}"/>
    <pc:docChg chg="undo custSel addSld delSld modSld">
      <pc:chgData name="Wonda Grobbelaar" userId="eb2d4a99058a34b0" providerId="LiveId" clId="{1862C950-472E-49FC-9B9F-3F48DE605BD0}" dt="2023-01-14T16:43:40.171" v="589" actId="14100"/>
      <pc:docMkLst>
        <pc:docMk/>
      </pc:docMkLst>
      <pc:sldChg chg="addSp delSp modSp mod">
        <pc:chgData name="Wonda Grobbelaar" userId="eb2d4a99058a34b0" providerId="LiveId" clId="{1862C950-472E-49FC-9B9F-3F48DE605BD0}" dt="2023-01-14T15:52:22.554" v="22" actId="478"/>
        <pc:sldMkLst>
          <pc:docMk/>
          <pc:sldMk cId="3279548281" sldId="688"/>
        </pc:sldMkLst>
        <pc:spChg chg="mod">
          <ac:chgData name="Wonda Grobbelaar" userId="eb2d4a99058a34b0" providerId="LiveId" clId="{1862C950-472E-49FC-9B9F-3F48DE605BD0}" dt="2023-01-14T15:51:38.564" v="18" actId="20577"/>
          <ac:spMkLst>
            <pc:docMk/>
            <pc:sldMk cId="3279548281" sldId="688"/>
            <ac:spMk id="2" creationId="{504C1880-DAFF-4F08-509A-9858E354CC5B}"/>
          </ac:spMkLst>
        </pc:spChg>
        <pc:spChg chg="add del mod">
          <ac:chgData name="Wonda Grobbelaar" userId="eb2d4a99058a34b0" providerId="LiveId" clId="{1862C950-472E-49FC-9B9F-3F48DE605BD0}" dt="2023-01-14T15:52:22.554" v="22" actId="478"/>
          <ac:spMkLst>
            <pc:docMk/>
            <pc:sldMk cId="3279548281" sldId="688"/>
            <ac:spMk id="10" creationId="{5745A37F-F10E-C19A-75F9-2163E0F759F4}"/>
          </ac:spMkLst>
        </pc:spChg>
        <pc:picChg chg="add mod">
          <ac:chgData name="Wonda Grobbelaar" userId="eb2d4a99058a34b0" providerId="LiveId" clId="{1862C950-472E-49FC-9B9F-3F48DE605BD0}" dt="2023-01-14T15:52:19.018" v="21" actId="27614"/>
          <ac:picMkLst>
            <pc:docMk/>
            <pc:sldMk cId="3279548281" sldId="688"/>
            <ac:picMk id="7" creationId="{A4C05C98-27BF-A2DC-CE14-61E1B407C0BB}"/>
          </ac:picMkLst>
        </pc:picChg>
      </pc:sldChg>
      <pc:sldChg chg="addSp modSp mod">
        <pc:chgData name="Wonda Grobbelaar" userId="eb2d4a99058a34b0" providerId="LiveId" clId="{1862C950-472E-49FC-9B9F-3F48DE605BD0}" dt="2023-01-14T16:14:19.391" v="251" actId="255"/>
        <pc:sldMkLst>
          <pc:docMk/>
          <pc:sldMk cId="2354651577" sldId="727"/>
        </pc:sldMkLst>
        <pc:spChg chg="add mod">
          <ac:chgData name="Wonda Grobbelaar" userId="eb2d4a99058a34b0" providerId="LiveId" clId="{1862C950-472E-49FC-9B9F-3F48DE605BD0}" dt="2023-01-14T16:14:19.391" v="251" actId="255"/>
          <ac:spMkLst>
            <pc:docMk/>
            <pc:sldMk cId="2354651577" sldId="727"/>
            <ac:spMk id="5" creationId="{7560EAC3-A2EE-C28D-83DE-58B2BE25A9B6}"/>
          </ac:spMkLst>
        </pc:spChg>
        <pc:spChg chg="mod">
          <ac:chgData name="Wonda Grobbelaar" userId="eb2d4a99058a34b0" providerId="LiveId" clId="{1862C950-472E-49FC-9B9F-3F48DE605BD0}" dt="2023-01-14T16:13:19.224" v="240" actId="20577"/>
          <ac:spMkLst>
            <pc:docMk/>
            <pc:sldMk cId="2354651577" sldId="727"/>
            <ac:spMk id="11" creationId="{5BD300D7-1C86-D4EA-05FF-E7672482D575}"/>
          </ac:spMkLst>
        </pc:spChg>
      </pc:sldChg>
      <pc:sldChg chg="addSp delSp modSp mod">
        <pc:chgData name="Wonda Grobbelaar" userId="eb2d4a99058a34b0" providerId="LiveId" clId="{1862C950-472E-49FC-9B9F-3F48DE605BD0}" dt="2023-01-14T15:59:49.013" v="100" actId="313"/>
        <pc:sldMkLst>
          <pc:docMk/>
          <pc:sldMk cId="2760327073" sldId="729"/>
        </pc:sldMkLst>
        <pc:spChg chg="mod">
          <ac:chgData name="Wonda Grobbelaar" userId="eb2d4a99058a34b0" providerId="LiveId" clId="{1862C950-472E-49FC-9B9F-3F48DE605BD0}" dt="2023-01-14T15:59:49.013" v="100" actId="313"/>
          <ac:spMkLst>
            <pc:docMk/>
            <pc:sldMk cId="2760327073" sldId="729"/>
            <ac:spMk id="2" creationId="{504C1880-DAFF-4F08-509A-9858E354CC5B}"/>
          </ac:spMkLst>
        </pc:spChg>
        <pc:spChg chg="add mod">
          <ac:chgData name="Wonda Grobbelaar" userId="eb2d4a99058a34b0" providerId="LiveId" clId="{1862C950-472E-49FC-9B9F-3F48DE605BD0}" dt="2023-01-14T15:59:43.689" v="99" actId="1076"/>
          <ac:spMkLst>
            <pc:docMk/>
            <pc:sldMk cId="2760327073" sldId="729"/>
            <ac:spMk id="7" creationId="{9186F70C-349A-1E21-912B-2B5861CFCC7D}"/>
          </ac:spMkLst>
        </pc:spChg>
        <pc:picChg chg="add del mod">
          <ac:chgData name="Wonda Grobbelaar" userId="eb2d4a99058a34b0" providerId="LiveId" clId="{1862C950-472E-49FC-9B9F-3F48DE605BD0}" dt="2023-01-14T15:57:18.635" v="88" actId="478"/>
          <ac:picMkLst>
            <pc:docMk/>
            <pc:sldMk cId="2760327073" sldId="729"/>
            <ac:picMk id="10" creationId="{93DECCE8-4A5B-770F-6B9C-A0BE7346A601}"/>
          </ac:picMkLst>
        </pc:picChg>
        <pc:picChg chg="add del mod">
          <ac:chgData name="Wonda Grobbelaar" userId="eb2d4a99058a34b0" providerId="LiveId" clId="{1862C950-472E-49FC-9B9F-3F48DE605BD0}" dt="2023-01-14T15:58:55.734" v="94" actId="478"/>
          <ac:picMkLst>
            <pc:docMk/>
            <pc:sldMk cId="2760327073" sldId="729"/>
            <ac:picMk id="11" creationId="{3ED3BAB2-5730-0E58-29B2-4BC276E5163F}"/>
          </ac:picMkLst>
        </pc:picChg>
        <pc:picChg chg="del">
          <ac:chgData name="Wonda Grobbelaar" userId="eb2d4a99058a34b0" providerId="LiveId" clId="{1862C950-472E-49FC-9B9F-3F48DE605BD0}" dt="2023-01-14T15:51:14.042" v="0" actId="478"/>
          <ac:picMkLst>
            <pc:docMk/>
            <pc:sldMk cId="2760327073" sldId="729"/>
            <ac:picMk id="12" creationId="{41428F40-15B6-A1B2-AB66-78D36BC3ADC4}"/>
          </ac:picMkLst>
        </pc:picChg>
        <pc:picChg chg="add mod">
          <ac:chgData name="Wonda Grobbelaar" userId="eb2d4a99058a34b0" providerId="LiveId" clId="{1862C950-472E-49FC-9B9F-3F48DE605BD0}" dt="2023-01-14T15:59:33.127" v="98" actId="1076"/>
          <ac:picMkLst>
            <pc:docMk/>
            <pc:sldMk cId="2760327073" sldId="729"/>
            <ac:picMk id="13" creationId="{FA4EAE93-9628-DD38-CEB7-E1CF2D272AD0}"/>
          </ac:picMkLst>
        </pc:picChg>
      </pc:sldChg>
      <pc:sldChg chg="addSp modSp mod">
        <pc:chgData name="Wonda Grobbelaar" userId="eb2d4a99058a34b0" providerId="LiveId" clId="{1862C950-472E-49FC-9B9F-3F48DE605BD0}" dt="2023-01-14T16:43:40.171" v="589" actId="14100"/>
        <pc:sldMkLst>
          <pc:docMk/>
          <pc:sldMk cId="1732800259" sldId="730"/>
        </pc:sldMkLst>
        <pc:spChg chg="mod">
          <ac:chgData name="Wonda Grobbelaar" userId="eb2d4a99058a34b0" providerId="LiveId" clId="{1862C950-472E-49FC-9B9F-3F48DE605BD0}" dt="2023-01-14T16:01:57.602" v="114"/>
          <ac:spMkLst>
            <pc:docMk/>
            <pc:sldMk cId="1732800259" sldId="730"/>
            <ac:spMk id="2" creationId="{504C1880-DAFF-4F08-509A-9858E354CC5B}"/>
          </ac:spMkLst>
        </pc:spChg>
        <pc:spChg chg="add mod">
          <ac:chgData name="Wonda Grobbelaar" userId="eb2d4a99058a34b0" providerId="LiveId" clId="{1862C950-472E-49FC-9B9F-3F48DE605BD0}" dt="2023-01-14T16:43:40.171" v="589" actId="14100"/>
          <ac:spMkLst>
            <pc:docMk/>
            <pc:sldMk cId="1732800259" sldId="730"/>
            <ac:spMk id="7" creationId="{99439674-F8D3-273C-C9BD-8A7806E919DB}"/>
          </ac:spMkLst>
        </pc:spChg>
      </pc:sldChg>
      <pc:sldChg chg="delSp del mod">
        <pc:chgData name="Wonda Grobbelaar" userId="eb2d4a99058a34b0" providerId="LiveId" clId="{1862C950-472E-49FC-9B9F-3F48DE605BD0}" dt="2023-01-14T16:01:48.753" v="113" actId="2696"/>
        <pc:sldMkLst>
          <pc:docMk/>
          <pc:sldMk cId="1952363912" sldId="748"/>
        </pc:sldMkLst>
        <pc:spChg chg="del">
          <ac:chgData name="Wonda Grobbelaar" userId="eb2d4a99058a34b0" providerId="LiveId" clId="{1862C950-472E-49FC-9B9F-3F48DE605BD0}" dt="2023-01-14T15:56:27.448" v="65" actId="478"/>
          <ac:spMkLst>
            <pc:docMk/>
            <pc:sldMk cId="1952363912" sldId="748"/>
            <ac:spMk id="3" creationId="{2AEB659F-C73E-3355-A743-21E7908593FB}"/>
          </ac:spMkLst>
        </pc:spChg>
      </pc:sldChg>
      <pc:sldChg chg="del">
        <pc:chgData name="Wonda Grobbelaar" userId="eb2d4a99058a34b0" providerId="LiveId" clId="{1862C950-472E-49FC-9B9F-3F48DE605BD0}" dt="2023-01-14T16:25:34.235" v="389" actId="2696"/>
        <pc:sldMkLst>
          <pc:docMk/>
          <pc:sldMk cId="3919970916" sldId="749"/>
        </pc:sldMkLst>
      </pc:sldChg>
      <pc:sldChg chg="addSp delSp modSp add mod">
        <pc:chgData name="Wonda Grobbelaar" userId="eb2d4a99058a34b0" providerId="LiveId" clId="{1862C950-472E-49FC-9B9F-3F48DE605BD0}" dt="2023-01-14T15:57:11.900" v="87" actId="255"/>
        <pc:sldMkLst>
          <pc:docMk/>
          <pc:sldMk cId="13044437" sldId="750"/>
        </pc:sldMkLst>
        <pc:spChg chg="add mod">
          <ac:chgData name="Wonda Grobbelaar" userId="eb2d4a99058a34b0" providerId="LiveId" clId="{1862C950-472E-49FC-9B9F-3F48DE605BD0}" dt="2023-01-14T15:57:11.900" v="87" actId="255"/>
          <ac:spMkLst>
            <pc:docMk/>
            <pc:sldMk cId="13044437" sldId="750"/>
            <ac:spMk id="10" creationId="{F7606601-FE76-A924-8A5D-549B7B5E395B}"/>
          </ac:spMkLst>
        </pc:spChg>
        <pc:picChg chg="del">
          <ac:chgData name="Wonda Grobbelaar" userId="eb2d4a99058a34b0" providerId="LiveId" clId="{1862C950-472E-49FC-9B9F-3F48DE605BD0}" dt="2023-01-14T15:52:46.467" v="24" actId="478"/>
          <ac:picMkLst>
            <pc:docMk/>
            <pc:sldMk cId="13044437" sldId="750"/>
            <ac:picMk id="7" creationId="{A4C05C98-27BF-A2DC-CE14-61E1B407C0BB}"/>
          </ac:picMkLst>
        </pc:picChg>
      </pc:sldChg>
      <pc:sldChg chg="addSp delSp modSp add mod">
        <pc:chgData name="Wonda Grobbelaar" userId="eb2d4a99058a34b0" providerId="LiveId" clId="{1862C950-472E-49FC-9B9F-3F48DE605BD0}" dt="2023-01-14T16:01:22.317" v="112" actId="20577"/>
        <pc:sldMkLst>
          <pc:docMk/>
          <pc:sldMk cId="1311649775" sldId="751"/>
        </pc:sldMkLst>
        <pc:spChg chg="mod">
          <ac:chgData name="Wonda Grobbelaar" userId="eb2d4a99058a34b0" providerId="LiveId" clId="{1862C950-472E-49FC-9B9F-3F48DE605BD0}" dt="2023-01-14T15:56:44.794" v="81" actId="20577"/>
          <ac:spMkLst>
            <pc:docMk/>
            <pc:sldMk cId="1311649775" sldId="751"/>
            <ac:spMk id="2" creationId="{504C1880-DAFF-4F08-509A-9858E354CC5B}"/>
          </ac:spMkLst>
        </pc:spChg>
        <pc:spChg chg="del">
          <ac:chgData name="Wonda Grobbelaar" userId="eb2d4a99058a34b0" providerId="LiveId" clId="{1862C950-472E-49FC-9B9F-3F48DE605BD0}" dt="2023-01-14T15:56:47.703" v="82" actId="478"/>
          <ac:spMkLst>
            <pc:docMk/>
            <pc:sldMk cId="1311649775" sldId="751"/>
            <ac:spMk id="7" creationId="{9186F70C-349A-1E21-912B-2B5861CFCC7D}"/>
          </ac:spMkLst>
        </pc:spChg>
        <pc:spChg chg="add mod">
          <ac:chgData name="Wonda Grobbelaar" userId="eb2d4a99058a34b0" providerId="LiveId" clId="{1862C950-472E-49FC-9B9F-3F48DE605BD0}" dt="2023-01-14T16:01:22.317" v="112" actId="20577"/>
          <ac:spMkLst>
            <pc:docMk/>
            <pc:sldMk cId="1311649775" sldId="751"/>
            <ac:spMk id="11" creationId="{0632C9B3-E04D-685F-603C-4337251D63F4}"/>
          </ac:spMkLst>
        </pc:spChg>
        <pc:picChg chg="del">
          <ac:chgData name="Wonda Grobbelaar" userId="eb2d4a99058a34b0" providerId="LiveId" clId="{1862C950-472E-49FC-9B9F-3F48DE605BD0}" dt="2023-01-14T15:56:50.766" v="83" actId="478"/>
          <ac:picMkLst>
            <pc:docMk/>
            <pc:sldMk cId="1311649775" sldId="751"/>
            <ac:picMk id="10" creationId="{93DECCE8-4A5B-770F-6B9C-A0BE7346A601}"/>
          </ac:picMkLst>
        </pc:picChg>
        <pc:picChg chg="add mod">
          <ac:chgData name="Wonda Grobbelaar" userId="eb2d4a99058a34b0" providerId="LiveId" clId="{1862C950-472E-49FC-9B9F-3F48DE605BD0}" dt="2023-01-14T16:01:06.634" v="110" actId="1076"/>
          <ac:picMkLst>
            <pc:docMk/>
            <pc:sldMk cId="1311649775" sldId="751"/>
            <ac:picMk id="13" creationId="{5BB98253-9019-C55B-D362-F2E60542ADD0}"/>
          </ac:picMkLst>
        </pc:picChg>
      </pc:sldChg>
      <pc:sldChg chg="addSp delSp modSp add mod">
        <pc:chgData name="Wonda Grobbelaar" userId="eb2d4a99058a34b0" providerId="LiveId" clId="{1862C950-472E-49FC-9B9F-3F48DE605BD0}" dt="2023-01-14T16:05:15.232" v="152" actId="255"/>
        <pc:sldMkLst>
          <pc:docMk/>
          <pc:sldMk cId="4039935032" sldId="752"/>
        </pc:sldMkLst>
        <pc:spChg chg="mod">
          <ac:chgData name="Wonda Grobbelaar" userId="eb2d4a99058a34b0" providerId="LiveId" clId="{1862C950-472E-49FC-9B9F-3F48DE605BD0}" dt="2023-01-14T16:03:40.239" v="134" actId="20577"/>
          <ac:spMkLst>
            <pc:docMk/>
            <pc:sldMk cId="4039935032" sldId="752"/>
            <ac:spMk id="2" creationId="{504C1880-DAFF-4F08-509A-9858E354CC5B}"/>
          </ac:spMkLst>
        </pc:spChg>
        <pc:spChg chg="del">
          <ac:chgData name="Wonda Grobbelaar" userId="eb2d4a99058a34b0" providerId="LiveId" clId="{1862C950-472E-49FC-9B9F-3F48DE605BD0}" dt="2023-01-14T16:03:44.406" v="135" actId="478"/>
          <ac:spMkLst>
            <pc:docMk/>
            <pc:sldMk cId="4039935032" sldId="752"/>
            <ac:spMk id="7" creationId="{99439674-F8D3-273C-C9BD-8A7806E919DB}"/>
          </ac:spMkLst>
        </pc:spChg>
        <pc:spChg chg="add mod">
          <ac:chgData name="Wonda Grobbelaar" userId="eb2d4a99058a34b0" providerId="LiveId" clId="{1862C950-472E-49FC-9B9F-3F48DE605BD0}" dt="2023-01-14T16:05:15.232" v="152" actId="255"/>
          <ac:spMkLst>
            <pc:docMk/>
            <pc:sldMk cId="4039935032" sldId="752"/>
            <ac:spMk id="10" creationId="{A5B0F268-1143-DCBF-40BF-5BB1BD1926D2}"/>
          </ac:spMkLst>
        </pc:spChg>
      </pc:sldChg>
      <pc:sldChg chg="addSp delSp modSp add mod">
        <pc:chgData name="Wonda Grobbelaar" userId="eb2d4a99058a34b0" providerId="LiveId" clId="{1862C950-472E-49FC-9B9F-3F48DE605BD0}" dt="2023-01-14T16:43:15.093" v="586" actId="20577"/>
        <pc:sldMkLst>
          <pc:docMk/>
          <pc:sldMk cId="1067701516" sldId="753"/>
        </pc:sldMkLst>
        <pc:spChg chg="mod">
          <ac:chgData name="Wonda Grobbelaar" userId="eb2d4a99058a34b0" providerId="LiveId" clId="{1862C950-472E-49FC-9B9F-3F48DE605BD0}" dt="2023-01-14T16:05:30.459" v="154" actId="20577"/>
          <ac:spMkLst>
            <pc:docMk/>
            <pc:sldMk cId="1067701516" sldId="753"/>
            <ac:spMk id="2" creationId="{504C1880-DAFF-4F08-509A-9858E354CC5B}"/>
          </ac:spMkLst>
        </pc:spChg>
        <pc:spChg chg="add mod">
          <ac:chgData name="Wonda Grobbelaar" userId="eb2d4a99058a34b0" providerId="LiveId" clId="{1862C950-472E-49FC-9B9F-3F48DE605BD0}" dt="2023-01-14T16:43:15.093" v="586" actId="20577"/>
          <ac:spMkLst>
            <pc:docMk/>
            <pc:sldMk cId="1067701516" sldId="753"/>
            <ac:spMk id="7" creationId="{4F0F77B3-5471-A22C-6104-D21BC947C725}"/>
          </ac:spMkLst>
        </pc:spChg>
        <pc:spChg chg="del">
          <ac:chgData name="Wonda Grobbelaar" userId="eb2d4a99058a34b0" providerId="LiveId" clId="{1862C950-472E-49FC-9B9F-3F48DE605BD0}" dt="2023-01-14T16:05:35.236" v="155" actId="478"/>
          <ac:spMkLst>
            <pc:docMk/>
            <pc:sldMk cId="1067701516" sldId="753"/>
            <ac:spMk id="10" creationId="{A5B0F268-1143-DCBF-40BF-5BB1BD1926D2}"/>
          </ac:spMkLst>
        </pc:spChg>
      </pc:sldChg>
      <pc:sldChg chg="addSp delSp modSp add mod">
        <pc:chgData name="Wonda Grobbelaar" userId="eb2d4a99058a34b0" providerId="LiveId" clId="{1862C950-472E-49FC-9B9F-3F48DE605BD0}" dt="2023-01-14T16:08:10.103" v="186" actId="14100"/>
        <pc:sldMkLst>
          <pc:docMk/>
          <pc:sldMk cId="2350100945" sldId="754"/>
        </pc:sldMkLst>
        <pc:spChg chg="mod">
          <ac:chgData name="Wonda Grobbelaar" userId="eb2d4a99058a34b0" providerId="LiveId" clId="{1862C950-472E-49FC-9B9F-3F48DE605BD0}" dt="2023-01-14T16:06:58.634" v="169" actId="20577"/>
          <ac:spMkLst>
            <pc:docMk/>
            <pc:sldMk cId="2350100945" sldId="754"/>
            <ac:spMk id="2" creationId="{504C1880-DAFF-4F08-509A-9858E354CC5B}"/>
          </ac:spMkLst>
        </pc:spChg>
        <pc:spChg chg="del mod">
          <ac:chgData name="Wonda Grobbelaar" userId="eb2d4a99058a34b0" providerId="LiveId" clId="{1862C950-472E-49FC-9B9F-3F48DE605BD0}" dt="2023-01-14T16:07:05.634" v="171" actId="478"/>
          <ac:spMkLst>
            <pc:docMk/>
            <pc:sldMk cId="2350100945" sldId="754"/>
            <ac:spMk id="7" creationId="{4F0F77B3-5471-A22C-6104-D21BC947C725}"/>
          </ac:spMkLst>
        </pc:spChg>
        <pc:spChg chg="add mod">
          <ac:chgData name="Wonda Grobbelaar" userId="eb2d4a99058a34b0" providerId="LiveId" clId="{1862C950-472E-49FC-9B9F-3F48DE605BD0}" dt="2023-01-14T16:08:10.103" v="186" actId="14100"/>
          <ac:spMkLst>
            <pc:docMk/>
            <pc:sldMk cId="2350100945" sldId="754"/>
            <ac:spMk id="10" creationId="{1ECE1E1F-712D-6824-07B0-34CD4CDB58A9}"/>
          </ac:spMkLst>
        </pc:spChg>
      </pc:sldChg>
      <pc:sldChg chg="modSp add mod">
        <pc:chgData name="Wonda Grobbelaar" userId="eb2d4a99058a34b0" providerId="LiveId" clId="{1862C950-472E-49FC-9B9F-3F48DE605BD0}" dt="2023-01-14T16:11:01.730" v="212" actId="313"/>
        <pc:sldMkLst>
          <pc:docMk/>
          <pc:sldMk cId="264490250" sldId="755"/>
        </pc:sldMkLst>
        <pc:spChg chg="mod">
          <ac:chgData name="Wonda Grobbelaar" userId="eb2d4a99058a34b0" providerId="LiveId" clId="{1862C950-472E-49FC-9B9F-3F48DE605BD0}" dt="2023-01-14T16:08:53.531" v="188" actId="20577"/>
          <ac:spMkLst>
            <pc:docMk/>
            <pc:sldMk cId="264490250" sldId="755"/>
            <ac:spMk id="2" creationId="{504C1880-DAFF-4F08-509A-9858E354CC5B}"/>
          </ac:spMkLst>
        </pc:spChg>
        <pc:spChg chg="mod">
          <ac:chgData name="Wonda Grobbelaar" userId="eb2d4a99058a34b0" providerId="LiveId" clId="{1862C950-472E-49FC-9B9F-3F48DE605BD0}" dt="2023-01-14T16:11:01.730" v="212" actId="313"/>
          <ac:spMkLst>
            <pc:docMk/>
            <pc:sldMk cId="264490250" sldId="755"/>
            <ac:spMk id="10" creationId="{1ECE1E1F-712D-6824-07B0-34CD4CDB58A9}"/>
          </ac:spMkLst>
        </pc:spChg>
      </pc:sldChg>
      <pc:sldChg chg="addSp delSp modSp add mod">
        <pc:chgData name="Wonda Grobbelaar" userId="eb2d4a99058a34b0" providerId="LiveId" clId="{1862C950-472E-49FC-9B9F-3F48DE605BD0}" dt="2023-01-14T16:12:42.173" v="230" actId="255"/>
        <pc:sldMkLst>
          <pc:docMk/>
          <pc:sldMk cId="1088589051" sldId="756"/>
        </pc:sldMkLst>
        <pc:spChg chg="mod">
          <ac:chgData name="Wonda Grobbelaar" userId="eb2d4a99058a34b0" providerId="LiveId" clId="{1862C950-472E-49FC-9B9F-3F48DE605BD0}" dt="2023-01-14T16:11:24.401" v="216" actId="20577"/>
          <ac:spMkLst>
            <pc:docMk/>
            <pc:sldMk cId="1088589051" sldId="756"/>
            <ac:spMk id="2" creationId="{504C1880-DAFF-4F08-509A-9858E354CC5B}"/>
          </ac:spMkLst>
        </pc:spChg>
        <pc:spChg chg="add mod">
          <ac:chgData name="Wonda Grobbelaar" userId="eb2d4a99058a34b0" providerId="LiveId" clId="{1862C950-472E-49FC-9B9F-3F48DE605BD0}" dt="2023-01-14T16:12:42.173" v="230" actId="255"/>
          <ac:spMkLst>
            <pc:docMk/>
            <pc:sldMk cId="1088589051" sldId="756"/>
            <ac:spMk id="7" creationId="{B1A23F37-5770-1A21-D6F1-86449C98024E}"/>
          </ac:spMkLst>
        </pc:spChg>
        <pc:spChg chg="del">
          <ac:chgData name="Wonda Grobbelaar" userId="eb2d4a99058a34b0" providerId="LiveId" clId="{1862C950-472E-49FC-9B9F-3F48DE605BD0}" dt="2023-01-14T16:11:20.927" v="215" actId="478"/>
          <ac:spMkLst>
            <pc:docMk/>
            <pc:sldMk cId="1088589051" sldId="756"/>
            <ac:spMk id="10" creationId="{1ECE1E1F-712D-6824-07B0-34CD4CDB58A9}"/>
          </ac:spMkLst>
        </pc:spChg>
      </pc:sldChg>
      <pc:sldChg chg="addSp delSp modSp add mod">
        <pc:chgData name="Wonda Grobbelaar" userId="eb2d4a99058a34b0" providerId="LiveId" clId="{1862C950-472E-49FC-9B9F-3F48DE605BD0}" dt="2023-01-14T16:15:51.589" v="266" actId="255"/>
        <pc:sldMkLst>
          <pc:docMk/>
          <pc:sldMk cId="1433802617" sldId="757"/>
        </pc:sldMkLst>
        <pc:spChg chg="del">
          <ac:chgData name="Wonda Grobbelaar" userId="eb2d4a99058a34b0" providerId="LiveId" clId="{1862C950-472E-49FC-9B9F-3F48DE605BD0}" dt="2023-01-14T16:14:57.269" v="254" actId="478"/>
          <ac:spMkLst>
            <pc:docMk/>
            <pc:sldMk cId="1433802617" sldId="757"/>
            <ac:spMk id="5" creationId="{7560EAC3-A2EE-C28D-83DE-58B2BE25A9B6}"/>
          </ac:spMkLst>
        </pc:spChg>
        <pc:spChg chg="add mod">
          <ac:chgData name="Wonda Grobbelaar" userId="eb2d4a99058a34b0" providerId="LiveId" clId="{1862C950-472E-49FC-9B9F-3F48DE605BD0}" dt="2023-01-14T16:15:51.589" v="266" actId="255"/>
          <ac:spMkLst>
            <pc:docMk/>
            <pc:sldMk cId="1433802617" sldId="757"/>
            <ac:spMk id="7" creationId="{8915D7AD-09E0-9226-385D-B63206926039}"/>
          </ac:spMkLst>
        </pc:spChg>
        <pc:spChg chg="mod">
          <ac:chgData name="Wonda Grobbelaar" userId="eb2d4a99058a34b0" providerId="LiveId" clId="{1862C950-472E-49FC-9B9F-3F48DE605BD0}" dt="2023-01-14T16:14:30.663" v="253" actId="20577"/>
          <ac:spMkLst>
            <pc:docMk/>
            <pc:sldMk cId="1433802617" sldId="757"/>
            <ac:spMk id="11" creationId="{5BD300D7-1C86-D4EA-05FF-E7672482D575}"/>
          </ac:spMkLst>
        </pc:spChg>
      </pc:sldChg>
      <pc:sldChg chg="addSp delSp modSp add mod">
        <pc:chgData name="Wonda Grobbelaar" userId="eb2d4a99058a34b0" providerId="LiveId" clId="{1862C950-472E-49FC-9B9F-3F48DE605BD0}" dt="2023-01-14T16:17:56.340" v="292" actId="255"/>
        <pc:sldMkLst>
          <pc:docMk/>
          <pc:sldMk cId="4091156165" sldId="758"/>
        </pc:sldMkLst>
        <pc:spChg chg="add mod">
          <ac:chgData name="Wonda Grobbelaar" userId="eb2d4a99058a34b0" providerId="LiveId" clId="{1862C950-472E-49FC-9B9F-3F48DE605BD0}" dt="2023-01-14T16:17:56.340" v="292" actId="255"/>
          <ac:spMkLst>
            <pc:docMk/>
            <pc:sldMk cId="4091156165" sldId="758"/>
            <ac:spMk id="5" creationId="{DBA79117-CB84-AB4E-103D-31F6691A90F9}"/>
          </ac:spMkLst>
        </pc:spChg>
        <pc:spChg chg="del">
          <ac:chgData name="Wonda Grobbelaar" userId="eb2d4a99058a34b0" providerId="LiveId" clId="{1862C950-472E-49FC-9B9F-3F48DE605BD0}" dt="2023-01-14T16:16:37.726" v="269" actId="478"/>
          <ac:spMkLst>
            <pc:docMk/>
            <pc:sldMk cId="4091156165" sldId="758"/>
            <ac:spMk id="7" creationId="{8915D7AD-09E0-9226-385D-B63206926039}"/>
          </ac:spMkLst>
        </pc:spChg>
        <pc:spChg chg="mod">
          <ac:chgData name="Wonda Grobbelaar" userId="eb2d4a99058a34b0" providerId="LiveId" clId="{1862C950-472E-49FC-9B9F-3F48DE605BD0}" dt="2023-01-14T16:16:03.903" v="268" actId="20577"/>
          <ac:spMkLst>
            <pc:docMk/>
            <pc:sldMk cId="4091156165" sldId="758"/>
            <ac:spMk id="11" creationId="{5BD300D7-1C86-D4EA-05FF-E7672482D575}"/>
          </ac:spMkLst>
        </pc:spChg>
      </pc:sldChg>
      <pc:sldChg chg="addSp delSp modSp add mod">
        <pc:chgData name="Wonda Grobbelaar" userId="eb2d4a99058a34b0" providerId="LiveId" clId="{1862C950-472E-49FC-9B9F-3F48DE605BD0}" dt="2023-01-14T16:23:20.996" v="346" actId="20577"/>
        <pc:sldMkLst>
          <pc:docMk/>
          <pc:sldMk cId="569954180" sldId="759"/>
        </pc:sldMkLst>
        <pc:spChg chg="del">
          <ac:chgData name="Wonda Grobbelaar" userId="eb2d4a99058a34b0" providerId="LiveId" clId="{1862C950-472E-49FC-9B9F-3F48DE605BD0}" dt="2023-01-14T16:18:14.482" v="295" actId="478"/>
          <ac:spMkLst>
            <pc:docMk/>
            <pc:sldMk cId="569954180" sldId="759"/>
            <ac:spMk id="5" creationId="{DBA79117-CB84-AB4E-103D-31F6691A90F9}"/>
          </ac:spMkLst>
        </pc:spChg>
        <pc:spChg chg="add del mod">
          <ac:chgData name="Wonda Grobbelaar" userId="eb2d4a99058a34b0" providerId="LiveId" clId="{1862C950-472E-49FC-9B9F-3F48DE605BD0}" dt="2023-01-14T16:22:12.854" v="332" actId="478"/>
          <ac:spMkLst>
            <pc:docMk/>
            <pc:sldMk cId="569954180" sldId="759"/>
            <ac:spMk id="7" creationId="{CF568181-BC25-8022-AC98-C7F23ACF4776}"/>
          </ac:spMkLst>
        </pc:spChg>
        <pc:spChg chg="mod">
          <ac:chgData name="Wonda Grobbelaar" userId="eb2d4a99058a34b0" providerId="LiveId" clId="{1862C950-472E-49FC-9B9F-3F48DE605BD0}" dt="2023-01-14T16:18:09.028" v="294" actId="20577"/>
          <ac:spMkLst>
            <pc:docMk/>
            <pc:sldMk cId="569954180" sldId="759"/>
            <ac:spMk id="11" creationId="{5BD300D7-1C86-D4EA-05FF-E7672482D575}"/>
          </ac:spMkLst>
        </pc:spChg>
        <pc:spChg chg="add mod">
          <ac:chgData name="Wonda Grobbelaar" userId="eb2d4a99058a34b0" providerId="LiveId" clId="{1862C950-472E-49FC-9B9F-3F48DE605BD0}" dt="2023-01-14T16:23:20.996" v="346" actId="20577"/>
          <ac:spMkLst>
            <pc:docMk/>
            <pc:sldMk cId="569954180" sldId="759"/>
            <ac:spMk id="12" creationId="{F49AD2C8-1B7B-9E2A-5F59-29A199C0A142}"/>
          </ac:spMkLst>
        </pc:spChg>
      </pc:sldChg>
      <pc:sldChg chg="addSp delSp modSp add mod">
        <pc:chgData name="Wonda Grobbelaar" userId="eb2d4a99058a34b0" providerId="LiveId" clId="{1862C950-472E-49FC-9B9F-3F48DE605BD0}" dt="2023-01-14T16:36:10.889" v="512" actId="20577"/>
        <pc:sldMkLst>
          <pc:docMk/>
          <pc:sldMk cId="3813474137" sldId="760"/>
        </pc:sldMkLst>
        <pc:spChg chg="add mod">
          <ac:chgData name="Wonda Grobbelaar" userId="eb2d4a99058a34b0" providerId="LiveId" clId="{1862C950-472E-49FC-9B9F-3F48DE605BD0}" dt="2023-01-14T16:36:10.889" v="512" actId="20577"/>
          <ac:spMkLst>
            <pc:docMk/>
            <pc:sldMk cId="3813474137" sldId="760"/>
            <ac:spMk id="5" creationId="{3DE7C386-B363-2C3F-64C2-448A929D55DB}"/>
          </ac:spMkLst>
        </pc:spChg>
        <pc:spChg chg="del">
          <ac:chgData name="Wonda Grobbelaar" userId="eb2d4a99058a34b0" providerId="LiveId" clId="{1862C950-472E-49FC-9B9F-3F48DE605BD0}" dt="2023-01-14T16:19:59.944" v="317" actId="478"/>
          <ac:spMkLst>
            <pc:docMk/>
            <pc:sldMk cId="3813474137" sldId="760"/>
            <ac:spMk id="7" creationId="{CF568181-BC25-8022-AC98-C7F23ACF4776}"/>
          </ac:spMkLst>
        </pc:spChg>
        <pc:spChg chg="mod">
          <ac:chgData name="Wonda Grobbelaar" userId="eb2d4a99058a34b0" providerId="LiveId" clId="{1862C950-472E-49FC-9B9F-3F48DE605BD0}" dt="2023-01-14T16:24:01.124" v="372" actId="20577"/>
          <ac:spMkLst>
            <pc:docMk/>
            <pc:sldMk cId="3813474137" sldId="760"/>
            <ac:spMk id="11" creationId="{5BD300D7-1C86-D4EA-05FF-E7672482D575}"/>
          </ac:spMkLst>
        </pc:spChg>
      </pc:sldChg>
      <pc:sldChg chg="modSp add mod">
        <pc:chgData name="Wonda Grobbelaar" userId="eb2d4a99058a34b0" providerId="LiveId" clId="{1862C950-472E-49FC-9B9F-3F48DE605BD0}" dt="2023-01-14T16:22:07.730" v="331" actId="20577"/>
        <pc:sldMkLst>
          <pc:docMk/>
          <pc:sldMk cId="337825349" sldId="761"/>
        </pc:sldMkLst>
        <pc:spChg chg="mod">
          <ac:chgData name="Wonda Grobbelaar" userId="eb2d4a99058a34b0" providerId="LiveId" clId="{1862C950-472E-49FC-9B9F-3F48DE605BD0}" dt="2023-01-14T16:22:07.730" v="331" actId="20577"/>
          <ac:spMkLst>
            <pc:docMk/>
            <pc:sldMk cId="337825349" sldId="761"/>
            <ac:spMk id="11" creationId="{5BD300D7-1C86-D4EA-05FF-E7672482D575}"/>
          </ac:spMkLst>
        </pc:spChg>
      </pc:sldChg>
      <pc:sldChg chg="addSp delSp modSp add mod">
        <pc:chgData name="Wonda Grobbelaar" userId="eb2d4a99058a34b0" providerId="LiveId" clId="{1862C950-472E-49FC-9B9F-3F48DE605BD0}" dt="2023-01-14T16:35:40.314" v="500" actId="1076"/>
        <pc:sldMkLst>
          <pc:docMk/>
          <pc:sldMk cId="2209941200" sldId="762"/>
        </pc:sldMkLst>
        <pc:spChg chg="del mod">
          <ac:chgData name="Wonda Grobbelaar" userId="eb2d4a99058a34b0" providerId="LiveId" clId="{1862C950-472E-49FC-9B9F-3F48DE605BD0}" dt="2023-01-14T16:24:38.646" v="377"/>
          <ac:spMkLst>
            <pc:docMk/>
            <pc:sldMk cId="2209941200" sldId="762"/>
            <ac:spMk id="5" creationId="{3DE7C386-B363-2C3F-64C2-448A929D55DB}"/>
          </ac:spMkLst>
        </pc:spChg>
        <pc:spChg chg="add del mod">
          <ac:chgData name="Wonda Grobbelaar" userId="eb2d4a99058a34b0" providerId="LiveId" clId="{1862C950-472E-49FC-9B9F-3F48DE605BD0}" dt="2023-01-14T16:35:24.689" v="496"/>
          <ac:spMkLst>
            <pc:docMk/>
            <pc:sldMk cId="2209941200" sldId="762"/>
            <ac:spMk id="7" creationId="{0E0BCF53-BBCE-083A-5622-C63A35A4BDAD}"/>
          </ac:spMkLst>
        </pc:spChg>
        <pc:spChg chg="mod">
          <ac:chgData name="Wonda Grobbelaar" userId="eb2d4a99058a34b0" providerId="LiveId" clId="{1862C950-472E-49FC-9B9F-3F48DE605BD0}" dt="2023-01-14T16:24:12.888" v="374" actId="20577"/>
          <ac:spMkLst>
            <pc:docMk/>
            <pc:sldMk cId="2209941200" sldId="762"/>
            <ac:spMk id="11" creationId="{5BD300D7-1C86-D4EA-05FF-E7672482D575}"/>
          </ac:spMkLst>
        </pc:spChg>
        <pc:picChg chg="add mod">
          <ac:chgData name="Wonda Grobbelaar" userId="eb2d4a99058a34b0" providerId="LiveId" clId="{1862C950-472E-49FC-9B9F-3F48DE605BD0}" dt="2023-01-14T16:35:40.314" v="500" actId="1076"/>
          <ac:picMkLst>
            <pc:docMk/>
            <pc:sldMk cId="2209941200" sldId="762"/>
            <ac:picMk id="10" creationId="{5084717E-2BFE-EF68-36C5-7A8A1DBAAC2E}"/>
          </ac:picMkLst>
        </pc:picChg>
      </pc:sldChg>
      <pc:sldChg chg="addSp delSp modSp add mod">
        <pc:chgData name="Wonda Grobbelaar" userId="eb2d4a99058a34b0" providerId="LiveId" clId="{1862C950-472E-49FC-9B9F-3F48DE605BD0}" dt="2023-01-14T16:30:04.014" v="476" actId="20577"/>
        <pc:sldMkLst>
          <pc:docMk/>
          <pc:sldMk cId="4252158023" sldId="763"/>
        </pc:sldMkLst>
        <pc:spChg chg="add mod">
          <ac:chgData name="Wonda Grobbelaar" userId="eb2d4a99058a34b0" providerId="LiveId" clId="{1862C950-472E-49FC-9B9F-3F48DE605BD0}" dt="2023-01-14T16:27:28.056" v="431" actId="255"/>
          <ac:spMkLst>
            <pc:docMk/>
            <pc:sldMk cId="4252158023" sldId="763"/>
            <ac:spMk id="5" creationId="{6D7DB6D3-727F-653D-A3E0-1BAC439B4AFF}"/>
          </ac:spMkLst>
        </pc:spChg>
        <pc:spChg chg="del">
          <ac:chgData name="Wonda Grobbelaar" userId="eb2d4a99058a34b0" providerId="LiveId" clId="{1862C950-472E-49FC-9B9F-3F48DE605BD0}" dt="2023-01-14T16:25:42.003" v="391" actId="478"/>
          <ac:spMkLst>
            <pc:docMk/>
            <pc:sldMk cId="4252158023" sldId="763"/>
            <ac:spMk id="7" creationId="{0E0BCF53-BBCE-083A-5622-C63A35A4BDAD}"/>
          </ac:spMkLst>
        </pc:spChg>
        <pc:spChg chg="mod">
          <ac:chgData name="Wonda Grobbelaar" userId="eb2d4a99058a34b0" providerId="LiveId" clId="{1862C950-472E-49FC-9B9F-3F48DE605BD0}" dt="2023-01-14T16:30:04.014" v="476" actId="20577"/>
          <ac:spMkLst>
            <pc:docMk/>
            <pc:sldMk cId="4252158023" sldId="763"/>
            <ac:spMk id="11" creationId="{5BD300D7-1C86-D4EA-05FF-E7672482D575}"/>
          </ac:spMkLst>
        </pc:spChg>
      </pc:sldChg>
      <pc:sldChg chg="modSp add mod">
        <pc:chgData name="Wonda Grobbelaar" userId="eb2d4a99058a34b0" providerId="LiveId" clId="{1862C950-472E-49FC-9B9F-3F48DE605BD0}" dt="2023-01-14T16:30:29.370" v="485" actId="20577"/>
        <pc:sldMkLst>
          <pc:docMk/>
          <pc:sldMk cId="749357278" sldId="764"/>
        </pc:sldMkLst>
        <pc:spChg chg="mod">
          <ac:chgData name="Wonda Grobbelaar" userId="eb2d4a99058a34b0" providerId="LiveId" clId="{1862C950-472E-49FC-9B9F-3F48DE605BD0}" dt="2023-01-14T16:29:43.199" v="461" actId="20577"/>
          <ac:spMkLst>
            <pc:docMk/>
            <pc:sldMk cId="749357278" sldId="764"/>
            <ac:spMk id="5" creationId="{6D7DB6D3-727F-653D-A3E0-1BAC439B4AFF}"/>
          </ac:spMkLst>
        </pc:spChg>
        <pc:spChg chg="mod">
          <ac:chgData name="Wonda Grobbelaar" userId="eb2d4a99058a34b0" providerId="LiveId" clId="{1862C950-472E-49FC-9B9F-3F48DE605BD0}" dt="2023-01-14T16:30:29.370" v="485" actId="20577"/>
          <ac:spMkLst>
            <pc:docMk/>
            <pc:sldMk cId="749357278" sldId="764"/>
            <ac:spMk id="11" creationId="{5BD300D7-1C86-D4EA-05FF-E7672482D575}"/>
          </ac:spMkLst>
        </pc:spChg>
      </pc:sldChg>
      <pc:sldChg chg="addSp delSp modSp add mod">
        <pc:chgData name="Wonda Grobbelaar" userId="eb2d4a99058a34b0" providerId="LiveId" clId="{1862C950-472E-49FC-9B9F-3F48DE605BD0}" dt="2023-01-14T16:33:12.165" v="491" actId="1076"/>
        <pc:sldMkLst>
          <pc:docMk/>
          <pc:sldMk cId="1200367923" sldId="765"/>
        </pc:sldMkLst>
        <pc:spChg chg="del">
          <ac:chgData name="Wonda Grobbelaar" userId="eb2d4a99058a34b0" providerId="LiveId" clId="{1862C950-472E-49FC-9B9F-3F48DE605BD0}" dt="2023-01-14T16:30:48.048" v="488" actId="478"/>
          <ac:spMkLst>
            <pc:docMk/>
            <pc:sldMk cId="1200367923" sldId="765"/>
            <ac:spMk id="5" creationId="{6D7DB6D3-727F-653D-A3E0-1BAC439B4AFF}"/>
          </ac:spMkLst>
        </pc:spChg>
        <pc:spChg chg="mod">
          <ac:chgData name="Wonda Grobbelaar" userId="eb2d4a99058a34b0" providerId="LiveId" clId="{1862C950-472E-49FC-9B9F-3F48DE605BD0}" dt="2023-01-14T16:30:42.920" v="487" actId="20577"/>
          <ac:spMkLst>
            <pc:docMk/>
            <pc:sldMk cId="1200367923" sldId="765"/>
            <ac:spMk id="11" creationId="{5BD300D7-1C86-D4EA-05FF-E7672482D575}"/>
          </ac:spMkLst>
        </pc:spChg>
        <pc:picChg chg="add mod">
          <ac:chgData name="Wonda Grobbelaar" userId="eb2d4a99058a34b0" providerId="LiveId" clId="{1862C950-472E-49FC-9B9F-3F48DE605BD0}" dt="2023-01-14T16:33:12.165" v="491" actId="1076"/>
          <ac:picMkLst>
            <pc:docMk/>
            <pc:sldMk cId="1200367923" sldId="765"/>
            <ac:picMk id="2" creationId="{381CA114-A653-08D8-EA08-A27B688918E1}"/>
          </ac:picMkLst>
        </pc:picChg>
      </pc:sldChg>
      <pc:sldChg chg="addSp delSp modSp add mod">
        <pc:chgData name="Wonda Grobbelaar" userId="eb2d4a99058a34b0" providerId="LiveId" clId="{1862C950-472E-49FC-9B9F-3F48DE605BD0}" dt="2023-01-14T16:39:03.364" v="523" actId="1076"/>
        <pc:sldMkLst>
          <pc:docMk/>
          <pc:sldMk cId="87918983" sldId="766"/>
        </pc:sldMkLst>
        <pc:spChg chg="mod">
          <ac:chgData name="Wonda Grobbelaar" userId="eb2d4a99058a34b0" providerId="LiveId" clId="{1862C950-472E-49FC-9B9F-3F48DE605BD0}" dt="2023-01-14T16:38:09.952" v="520" actId="20577"/>
          <ac:spMkLst>
            <pc:docMk/>
            <pc:sldMk cId="87918983" sldId="766"/>
            <ac:spMk id="2" creationId="{504C1880-DAFF-4F08-509A-9858E354CC5B}"/>
          </ac:spMkLst>
        </pc:spChg>
        <pc:spChg chg="del">
          <ac:chgData name="Wonda Grobbelaar" userId="eb2d4a99058a34b0" providerId="LiveId" clId="{1862C950-472E-49FC-9B9F-3F48DE605BD0}" dt="2023-01-14T16:38:04.098" v="514" actId="478"/>
          <ac:spMkLst>
            <pc:docMk/>
            <pc:sldMk cId="87918983" sldId="766"/>
            <ac:spMk id="10" creationId="{1ECE1E1F-712D-6824-07B0-34CD4CDB58A9}"/>
          </ac:spMkLst>
        </pc:spChg>
        <pc:picChg chg="add mod">
          <ac:chgData name="Wonda Grobbelaar" userId="eb2d4a99058a34b0" providerId="LiveId" clId="{1862C950-472E-49FC-9B9F-3F48DE605BD0}" dt="2023-01-14T16:39:03.364" v="523" actId="1076"/>
          <ac:picMkLst>
            <pc:docMk/>
            <pc:sldMk cId="87918983" sldId="766"/>
            <ac:picMk id="5" creationId="{C008118A-831A-3EB9-D158-3D77EFD8E092}"/>
          </ac:picMkLst>
        </pc:picChg>
      </pc:sldChg>
      <pc:sldChg chg="addSp delSp modSp add mod">
        <pc:chgData name="Wonda Grobbelaar" userId="eb2d4a99058a34b0" providerId="LiveId" clId="{1862C950-472E-49FC-9B9F-3F48DE605BD0}" dt="2023-01-14T16:42:06.788" v="585" actId="1076"/>
        <pc:sldMkLst>
          <pc:docMk/>
          <pc:sldMk cId="3325549546" sldId="767"/>
        </pc:sldMkLst>
        <pc:spChg chg="mod">
          <ac:chgData name="Wonda Grobbelaar" userId="eb2d4a99058a34b0" providerId="LiveId" clId="{1862C950-472E-49FC-9B9F-3F48DE605BD0}" dt="2023-01-14T16:41:58.591" v="583" actId="20577"/>
          <ac:spMkLst>
            <pc:docMk/>
            <pc:sldMk cId="3325549546" sldId="767"/>
            <ac:spMk id="2" creationId="{504C1880-DAFF-4F08-509A-9858E354CC5B}"/>
          </ac:spMkLst>
        </pc:spChg>
        <pc:spChg chg="del mod">
          <ac:chgData name="Wonda Grobbelaar" userId="eb2d4a99058a34b0" providerId="LiveId" clId="{1862C950-472E-49FC-9B9F-3F48DE605BD0}" dt="2023-01-14T16:40:30.914" v="558"/>
          <ac:spMkLst>
            <pc:docMk/>
            <pc:sldMk cId="3325549546" sldId="767"/>
            <ac:spMk id="10" creationId="{1ECE1E1F-712D-6824-07B0-34CD4CDB58A9}"/>
          </ac:spMkLst>
        </pc:spChg>
        <pc:picChg chg="add del mod">
          <ac:chgData name="Wonda Grobbelaar" userId="eb2d4a99058a34b0" providerId="LiveId" clId="{1862C950-472E-49FC-9B9F-3F48DE605BD0}" dt="2023-01-14T16:41:49.289" v="560" actId="478"/>
          <ac:picMkLst>
            <pc:docMk/>
            <pc:sldMk cId="3325549546" sldId="767"/>
            <ac:picMk id="5" creationId="{233F6719-D08A-5848-F806-9D5B8A00054C}"/>
          </ac:picMkLst>
        </pc:picChg>
        <pc:picChg chg="add mod">
          <ac:chgData name="Wonda Grobbelaar" userId="eb2d4a99058a34b0" providerId="LiveId" clId="{1862C950-472E-49FC-9B9F-3F48DE605BD0}" dt="2023-01-14T16:42:06.788" v="585" actId="1076"/>
          <ac:picMkLst>
            <pc:docMk/>
            <pc:sldMk cId="3325549546" sldId="767"/>
            <ac:picMk id="7" creationId="{5D0DE1DA-93BE-70BE-618D-9766997D2D4A}"/>
          </ac:picMkLst>
        </pc:picChg>
      </pc:sldChg>
      <pc:sldChg chg="add">
        <pc:chgData name="Wonda Grobbelaar" userId="eb2d4a99058a34b0" providerId="LiveId" clId="{1862C950-472E-49FC-9B9F-3F48DE605BD0}" dt="2023-01-14T16:41:46.648" v="559" actId="2890"/>
        <pc:sldMkLst>
          <pc:docMk/>
          <pc:sldMk cId="1782344970" sldId="768"/>
        </pc:sldMkLst>
      </pc:sldChg>
    </pc:docChg>
  </pc:docChgLst>
  <pc:docChgLst>
    <pc:chgData name="Wonda Grobbelaar" userId="eb2d4a99058a34b0" providerId="LiveId" clId="{DCB3936A-FF2B-42DD-B67B-7510FEEDCB66}"/>
    <pc:docChg chg="modSld">
      <pc:chgData name="Wonda Grobbelaar" userId="eb2d4a99058a34b0" providerId="LiveId" clId="{DCB3936A-FF2B-42DD-B67B-7510FEEDCB66}" dt="2023-02-19T15:29:06.105" v="0"/>
      <pc:docMkLst>
        <pc:docMk/>
      </pc:docMkLst>
      <pc:sldChg chg="modSp mod">
        <pc:chgData name="Wonda Grobbelaar" userId="eb2d4a99058a34b0" providerId="LiveId" clId="{DCB3936A-FF2B-42DD-B67B-7510FEEDCB66}" dt="2023-02-19T15:29:06.105" v="0"/>
        <pc:sldMkLst>
          <pc:docMk/>
          <pc:sldMk cId="3342552865" sldId="482"/>
        </pc:sldMkLst>
        <pc:spChg chg="mod">
          <ac:chgData name="Wonda Grobbelaar" userId="eb2d4a99058a34b0" providerId="LiveId" clId="{DCB3936A-FF2B-42DD-B67B-7510FEEDCB66}" dt="2023-02-19T15:29:06.105" v="0"/>
          <ac:spMkLst>
            <pc:docMk/>
            <pc:sldMk cId="3342552865" sldId="482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366829-C2A0-4959-B592-08B220B64025}" type="datetimeFigureOut">
              <a:rPr lang="en-US"/>
              <a:pPr>
                <a:defRPr/>
              </a:pPr>
              <a:t>2/19/2023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9F250C-2446-461E-99D3-83257EDB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61CF55E-B248-4146-9A13-761331EC8C7E}" type="datetimeFigureOut">
              <a:rPr lang="en-US"/>
              <a:pPr>
                <a:defRPr/>
              </a:pPr>
              <a:t>2/19/2023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08B34F-4657-43C2-B88C-D3EE775798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0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10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80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056312" cy="105631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5976664" cy="365125"/>
          </a:xfrm>
        </p:spPr>
        <p:txBody>
          <a:bodyPr/>
          <a:lstStyle/>
          <a:p>
            <a:pPr>
              <a:defRPr/>
            </a:pPr>
            <a:r>
              <a:rPr lang="en-AU"/>
              <a:t>Copyright @ NIST Curriculum Board and Canadian copyright acts protection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A4E0D-B09F-480A-B953-2A4EF35E624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4FA6-7C82-4F6E-B3D0-F9DEFB134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2CA6-44F1-451B-B2C9-9C2CD8CE2D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270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5"/>
          <p:cNvCxnSpPr>
            <a:cxnSpLocks noChangeShapeType="1"/>
          </p:cNvCxnSpPr>
          <p:nvPr userDrawn="1"/>
        </p:nvCxnSpPr>
        <p:spPr bwMode="auto">
          <a:xfrm>
            <a:off x="0" y="6572250"/>
            <a:ext cx="9144000" cy="1588"/>
          </a:xfrm>
          <a:prstGeom prst="lin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7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43956" cy="5304652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>
            <a:lvl1pPr algn="l">
              <a:defRPr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58125" y="6572250"/>
            <a:ext cx="12858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55B1-72B1-4398-A925-DD2EE0F982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576064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E919-5BD7-4912-8033-E3E398BB38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FE8-B0D9-4C05-B81B-4932A3A760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9E7-26C7-48C6-B0EA-976DAF6949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B4AB-301E-462B-8E73-E9871DB77C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5B47-EFAA-49A6-9B1E-EC01EDD64F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D50D-933D-43BF-AF72-EF50DBB765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838C-C338-4DEB-8A60-5466E72390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4E0D-B09F-480A-B953-2A4EF35E62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marketing-principles-v2.0/s17-02-loyalty-management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41658&amp;picture=homme-de-port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F54DD-FCC8-7241-AD2D-A4E465A1786A}"/>
              </a:ext>
            </a:extLst>
          </p:cNvPr>
          <p:cNvSpPr txBox="1"/>
          <p:nvPr/>
        </p:nvSpPr>
        <p:spPr>
          <a:xfrm>
            <a:off x="35496" y="98048"/>
            <a:ext cx="82809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NSRIC International School in Toronto (NIST) </a:t>
            </a:r>
          </a:p>
          <a:p>
            <a:r>
              <a:rPr lang="en-US" sz="1700" b="1" dirty="0">
                <a:solidFill>
                  <a:srgbClr val="002060"/>
                </a:solidFill>
                <a:latin typeface="Century" panose="02040604050505020304" pitchFamily="18" charset="0"/>
                <a:cs typeface="Apple Chancery" panose="03020702040506060504" pitchFamily="66" charset="-79"/>
              </a:rPr>
              <a:t>Ontario (ON), Canada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4C441-2313-1144-8770-52D9685FFFED}"/>
              </a:ext>
            </a:extLst>
          </p:cNvPr>
          <p:cNvCxnSpPr>
            <a:cxnSpLocks/>
          </p:cNvCxnSpPr>
          <p:nvPr/>
        </p:nvCxnSpPr>
        <p:spPr>
          <a:xfrm>
            <a:off x="-17815" y="1124744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52F5A6-2001-FB4C-AADB-78687F57996F}"/>
              </a:ext>
            </a:extLst>
          </p:cNvPr>
          <p:cNvCxnSpPr>
            <a:cxnSpLocks/>
          </p:cNvCxnSpPr>
          <p:nvPr/>
        </p:nvCxnSpPr>
        <p:spPr>
          <a:xfrm>
            <a:off x="-17815" y="1196752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268EB7-0129-704E-AC75-0CC1D7D21550}"/>
              </a:ext>
            </a:extLst>
          </p:cNvPr>
          <p:cNvSpPr txBox="1"/>
          <p:nvPr/>
        </p:nvSpPr>
        <p:spPr>
          <a:xfrm>
            <a:off x="1952106" y="711861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GB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Canadian Immigration Express</a:t>
            </a:r>
            <a:endParaRPr lang="en-US" sz="2000" b="1" dirty="0">
              <a:solidFill>
                <a:srgbClr val="00206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255F3F-FB58-AA48-B815-368E209BE8D8}"/>
              </a:ext>
            </a:extLst>
          </p:cNvPr>
          <p:cNvCxnSpPr>
            <a:cxnSpLocks/>
          </p:cNvCxnSpPr>
          <p:nvPr/>
        </p:nvCxnSpPr>
        <p:spPr>
          <a:xfrm>
            <a:off x="-36512" y="6309320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6D8B0-FB5C-9B40-926C-7CF8678FC049}"/>
              </a:ext>
            </a:extLst>
          </p:cNvPr>
          <p:cNvSpPr/>
          <p:nvPr/>
        </p:nvSpPr>
        <p:spPr>
          <a:xfrm>
            <a:off x="-36513" y="6381328"/>
            <a:ext cx="9161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https://</a:t>
            </a:r>
            <a:r>
              <a:rPr lang="en-US" b="1" dirty="0" err="1">
                <a:solidFill>
                  <a:srgbClr val="0000FF"/>
                </a:solidFill>
              </a:rPr>
              <a:t>www.nistonline.ca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05776-AE6A-2844-A938-AB36487FE916}"/>
              </a:ext>
            </a:extLst>
          </p:cNvPr>
          <p:cNvSpPr txBox="1"/>
          <p:nvPr/>
        </p:nvSpPr>
        <p:spPr>
          <a:xfrm>
            <a:off x="35496" y="1556792"/>
            <a:ext cx="907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64314 Hotel front desk clerks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63A965-D0AC-CB48-83BD-3AB0F2F6E873}"/>
              </a:ext>
            </a:extLst>
          </p:cNvPr>
          <p:cNvSpPr/>
          <p:nvPr/>
        </p:nvSpPr>
        <p:spPr>
          <a:xfrm>
            <a:off x="831189" y="2690056"/>
            <a:ext cx="5396995" cy="215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</a:t>
            </a:r>
            <a:r>
              <a:rPr lang="en-US" sz="2400" dirty="0">
                <a:solidFill>
                  <a:srgbClr val="00B050"/>
                </a:solidFill>
                <a:highlight>
                  <a:srgbClr val="FFFF00"/>
                </a:highlight>
                <a:latin typeface="Arial Black" pitchFamily="34" charset="0"/>
              </a:rPr>
              <a:t>Wonda Grobbelaar</a:t>
            </a:r>
          </a:p>
          <a:p>
            <a:pPr marL="347663" indent="-347663">
              <a:tabLst>
                <a:tab pos="347663" algn="l"/>
              </a:tabLst>
            </a:pPr>
            <a:endParaRPr lang="en-US" sz="2000" dirty="0">
              <a:solidFill>
                <a:srgbClr val="00B050"/>
              </a:solidFill>
              <a:highlight>
                <a:srgbClr val="FFFF00"/>
              </a:highlight>
              <a:latin typeface="Arial Black" pitchFamily="34" charset="0"/>
            </a:endParaRPr>
          </a:p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Faculty</a:t>
            </a:r>
            <a:endParaRPr lang="en-US" sz="20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NSRIC Inc.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London, ON, Canada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2000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rgbClr val="0099CC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000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66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wondag@nsric.ca</a:t>
            </a:r>
          </a:p>
        </p:txBody>
      </p:sp>
      <p:pic>
        <p:nvPicPr>
          <p:cNvPr id="3" name="Picture 2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B9D833D0-5964-A0DF-0A89-4AB78ACB1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82553"/>
            <a:ext cx="2739304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1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Registration (2 of 6)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0F268-1143-DCBF-40BF-5BB1BD1926D2}"/>
              </a:ext>
            </a:extLst>
          </p:cNvPr>
          <p:cNvSpPr txBox="1"/>
          <p:nvPr/>
        </p:nvSpPr>
        <p:spPr>
          <a:xfrm>
            <a:off x="323528" y="1518396"/>
            <a:ext cx="828092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Walk-in Guests</a:t>
            </a:r>
          </a:p>
          <a:p>
            <a:endParaRPr lang="en-GB" b="1" dirty="0"/>
          </a:p>
          <a:p>
            <a:r>
              <a:rPr lang="en-GB" sz="2400" dirty="0"/>
              <a:t>Come to the hotel needing a room without a reservation.</a:t>
            </a:r>
          </a:p>
          <a:p>
            <a:r>
              <a:rPr lang="en-GB" sz="2400" dirty="0"/>
              <a:t>Registered, Not Assigned (RNA).</a:t>
            </a:r>
          </a:p>
          <a:p>
            <a:r>
              <a:rPr lang="en-GB" sz="2400" dirty="0"/>
              <a:t>Arrivals for whom we have a vacated room, but that room is not ready yet (Room is known as “on change”).</a:t>
            </a:r>
          </a:p>
          <a:p>
            <a:r>
              <a:rPr lang="en-GB" sz="2400" dirty="0"/>
              <a:t>Happens when hotel is very busy with many conventions.</a:t>
            </a:r>
          </a:p>
          <a:p>
            <a:r>
              <a:rPr lang="en-GB" sz="2400" dirty="0"/>
              <a:t>Guest is assigned a specific room and may be allowed to bill charges to that room.</a:t>
            </a:r>
          </a:p>
          <a:p>
            <a:r>
              <a:rPr lang="en-GB" sz="2400" dirty="0"/>
              <a:t>May be assigned another room temporarily if guest insists.</a:t>
            </a:r>
          </a:p>
          <a:p>
            <a:r>
              <a:rPr lang="en-GB" sz="2400" dirty="0"/>
              <a:t>Early arrivals.</a:t>
            </a:r>
          </a:p>
          <a:p>
            <a:r>
              <a:rPr lang="en-GB" sz="2400" dirty="0"/>
              <a:t>The check-in hour.</a:t>
            </a:r>
          </a:p>
        </p:txBody>
      </p:sp>
    </p:spTree>
    <p:extLst>
      <p:ext uri="{BB962C8B-B14F-4D97-AF65-F5344CB8AC3E}">
        <p14:creationId xmlns:p14="http://schemas.microsoft.com/office/powerpoint/2010/main" val="403993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Registration (3 of 6)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F77B3-5471-A22C-6104-D21BC947C725}"/>
              </a:ext>
            </a:extLst>
          </p:cNvPr>
          <p:cNvSpPr txBox="1"/>
          <p:nvPr/>
        </p:nvSpPr>
        <p:spPr>
          <a:xfrm>
            <a:off x="313214" y="1584990"/>
            <a:ext cx="86512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Room is given, but guest is charged for “previous day”.</a:t>
            </a:r>
          </a:p>
          <a:p>
            <a:r>
              <a:rPr lang="en-GB" sz="2400" dirty="0"/>
              <a:t>Not a good idea to charge – Hotel wins today, but…. </a:t>
            </a:r>
          </a:p>
          <a:p>
            <a:r>
              <a:rPr lang="en-GB" sz="2400" dirty="0"/>
              <a:t>Better to build goodwill by permitting early check-in.</a:t>
            </a:r>
          </a:p>
          <a:p>
            <a:r>
              <a:rPr lang="en-GB" sz="2400" dirty="0"/>
              <a:t>Hotel wins by clearing the check-in rush early.</a:t>
            </a:r>
          </a:p>
          <a:p>
            <a:r>
              <a:rPr lang="en-GB" sz="2400" dirty="0"/>
              <a:t>Waiting Lines. </a:t>
            </a:r>
          </a:p>
          <a:p>
            <a:r>
              <a:rPr lang="en-GB" sz="2400" dirty="0"/>
              <a:t>Long Lines Equal Poor Service.</a:t>
            </a:r>
          </a:p>
          <a:p>
            <a:r>
              <a:rPr lang="en-GB" sz="2400" dirty="0"/>
              <a:t>People have less patience today in the “instant” society.</a:t>
            </a:r>
          </a:p>
          <a:p>
            <a:r>
              <a:rPr lang="en-GB" sz="2400" dirty="0"/>
              <a:t>If made to wait, guests assume hotel is incompetent.</a:t>
            </a:r>
          </a:p>
        </p:txBody>
      </p:sp>
    </p:spTree>
    <p:extLst>
      <p:ext uri="{BB962C8B-B14F-4D97-AF65-F5344CB8AC3E}">
        <p14:creationId xmlns:p14="http://schemas.microsoft.com/office/powerpoint/2010/main" val="106770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Registration (4 of 6)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E1E1F-712D-6824-07B0-34CD4CDB58A9}"/>
              </a:ext>
            </a:extLst>
          </p:cNvPr>
          <p:cNvSpPr txBox="1"/>
          <p:nvPr/>
        </p:nvSpPr>
        <p:spPr>
          <a:xfrm>
            <a:off x="323528" y="1653347"/>
            <a:ext cx="59766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/>
              <a:t>Better lines through queuing theory</a:t>
            </a:r>
            <a:r>
              <a:rPr lang="en-GB" sz="2400" dirty="0"/>
              <a:t>.</a:t>
            </a:r>
            <a:endParaRPr lang="tr-TR" sz="2400" dirty="0"/>
          </a:p>
          <a:p>
            <a:r>
              <a:rPr lang="tr-TR" sz="2400" dirty="0"/>
              <a:t>Arrival Population</a:t>
            </a:r>
            <a:r>
              <a:rPr lang="en-GB" sz="2400" dirty="0"/>
              <a:t>.</a:t>
            </a:r>
            <a:endParaRPr lang="tr-TR" sz="2400" dirty="0"/>
          </a:p>
          <a:p>
            <a:r>
              <a:rPr lang="tr-TR" sz="2400" dirty="0"/>
              <a:t>Service Population</a:t>
            </a:r>
            <a:r>
              <a:rPr lang="en-GB" sz="2400" dirty="0"/>
              <a:t>.</a:t>
            </a:r>
            <a:endParaRPr lang="tr-TR" sz="2400" dirty="0"/>
          </a:p>
          <a:p>
            <a:r>
              <a:rPr lang="tr-TR" sz="2400" dirty="0"/>
              <a:t>Queue Discipline</a:t>
            </a:r>
            <a:r>
              <a:rPr lang="en-GB" sz="2400" dirty="0"/>
              <a:t>.</a:t>
            </a:r>
            <a:endParaRPr lang="tr-TR" sz="2400" dirty="0"/>
          </a:p>
          <a:p>
            <a:r>
              <a:rPr lang="tr-TR" sz="2400" dirty="0"/>
              <a:t>Service Discipline</a:t>
            </a:r>
            <a:r>
              <a:rPr lang="en-GB" sz="2400" dirty="0"/>
              <a:t>.</a:t>
            </a:r>
            <a:endParaRPr lang="tr-TR" sz="2400" dirty="0"/>
          </a:p>
          <a:p>
            <a:r>
              <a:rPr lang="tr-TR" sz="2400" dirty="0"/>
              <a:t>Creative Solutions</a:t>
            </a:r>
            <a:r>
              <a:rPr lang="en-GB" sz="2400" dirty="0"/>
              <a:t>.</a:t>
            </a:r>
            <a:r>
              <a:rPr lang="tr-TR" sz="2400" dirty="0"/>
              <a:t> </a:t>
            </a:r>
          </a:p>
          <a:p>
            <a:r>
              <a:rPr lang="tr-TR" sz="2400" dirty="0"/>
              <a:t>Better lines through innovation</a:t>
            </a:r>
            <a:r>
              <a:rPr lang="en-GB" sz="2400" dirty="0"/>
              <a:t>.</a:t>
            </a:r>
            <a:endParaRPr lang="tr-TR" sz="2400" dirty="0"/>
          </a:p>
          <a:p>
            <a:r>
              <a:rPr lang="tr-TR" sz="2400" dirty="0"/>
              <a:t>Self-Check-in Kiosks</a:t>
            </a:r>
            <a:r>
              <a:rPr lang="en-GB" sz="2400" dirty="0"/>
              <a:t>.</a:t>
            </a:r>
            <a:endParaRPr lang="tr-TR" sz="2400" dirty="0"/>
          </a:p>
          <a:p>
            <a:r>
              <a:rPr lang="tr-TR" sz="2400" dirty="0"/>
              <a:t>Mobile Apps</a:t>
            </a:r>
            <a:r>
              <a:rPr lang="en-GB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5010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Mobile App for Check In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DE1DA-93BE-70BE-618D-9766997D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60" y="1948468"/>
            <a:ext cx="58578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4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Self help Kiosks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F6719-D08A-5848-F806-9D5B8A000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7057246" cy="47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4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Registration (5 of 6)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E1E1F-712D-6824-07B0-34CD4CDB58A9}"/>
              </a:ext>
            </a:extLst>
          </p:cNvPr>
          <p:cNvSpPr txBox="1"/>
          <p:nvPr/>
        </p:nvSpPr>
        <p:spPr>
          <a:xfrm>
            <a:off x="323528" y="1424112"/>
            <a:ext cx="88204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The Registration Card </a:t>
            </a:r>
          </a:p>
          <a:p>
            <a:endParaRPr lang="en-GB" sz="2400" b="1" dirty="0"/>
          </a:p>
          <a:p>
            <a:r>
              <a:rPr lang="en-GB" sz="2400" dirty="0"/>
              <a:t>Card asking for details of the guest along with a signature to establish a contractual relationship. </a:t>
            </a:r>
          </a:p>
          <a:p>
            <a:r>
              <a:rPr lang="en-GB" sz="2400" dirty="0"/>
              <a:t>Release of Registration Information.</a:t>
            </a:r>
          </a:p>
          <a:p>
            <a:endParaRPr lang="en-GB" sz="2400" dirty="0"/>
          </a:p>
          <a:p>
            <a:r>
              <a:rPr lang="en-GB" sz="2400" b="1" dirty="0"/>
              <a:t>Contents of the card:</a:t>
            </a:r>
          </a:p>
          <a:p>
            <a:r>
              <a:rPr lang="en-GB" sz="2400" dirty="0"/>
              <a:t>Name and Address.</a:t>
            </a:r>
          </a:p>
          <a:p>
            <a:r>
              <a:rPr lang="en-GB" sz="2400" dirty="0"/>
              <a:t>Number in the party.</a:t>
            </a:r>
          </a:p>
          <a:p>
            <a:r>
              <a:rPr lang="en-GB" sz="2400" dirty="0"/>
              <a:t>Room Number.</a:t>
            </a:r>
          </a:p>
          <a:p>
            <a:r>
              <a:rPr lang="en-GB" sz="2400" dirty="0"/>
              <a:t>Date of Departure.</a:t>
            </a:r>
          </a:p>
          <a:p>
            <a:r>
              <a:rPr lang="en-GB" sz="2400" dirty="0"/>
              <a:t>May be asked to initial to reduce overstay/under stay problems.</a:t>
            </a:r>
          </a:p>
        </p:txBody>
      </p:sp>
    </p:spTree>
    <p:extLst>
      <p:ext uri="{BB962C8B-B14F-4D97-AF65-F5344CB8AC3E}">
        <p14:creationId xmlns:p14="http://schemas.microsoft.com/office/powerpoint/2010/main" val="264490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Registration Card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8118A-831A-3EB9-D158-3D77EFD8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56792"/>
            <a:ext cx="6022053" cy="46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Registration (6 of 6)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23F37-5770-1A21-D6F1-86449C98024E}"/>
              </a:ext>
            </a:extLst>
          </p:cNvPr>
          <p:cNvSpPr txBox="1"/>
          <p:nvPr/>
        </p:nvSpPr>
        <p:spPr>
          <a:xfrm>
            <a:off x="353692" y="1653347"/>
            <a:ext cx="79627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Rate</a:t>
            </a:r>
          </a:p>
          <a:p>
            <a:endParaRPr lang="en-GB" sz="2000" b="1" dirty="0"/>
          </a:p>
          <a:p>
            <a:r>
              <a:rPr lang="en-GB" sz="2000" dirty="0"/>
              <a:t>Agent’s identification.</a:t>
            </a:r>
          </a:p>
          <a:p>
            <a:r>
              <a:rPr lang="en-GB" sz="2000" dirty="0"/>
              <a:t>Folio number.</a:t>
            </a:r>
          </a:p>
          <a:p>
            <a:r>
              <a:rPr lang="en-GB" sz="2000" dirty="0"/>
              <a:t>Each guest account is assigned a unique folio number for identification and control purposes.</a:t>
            </a:r>
          </a:p>
          <a:p>
            <a:r>
              <a:rPr lang="en-GB" sz="2000" dirty="0"/>
              <a:t>Used to have sequentially numbered forms earlier.</a:t>
            </a:r>
          </a:p>
          <a:p>
            <a:r>
              <a:rPr lang="en-GB" sz="2000" dirty="0"/>
              <a:t>Now computer generates unique number, so less of an issue.</a:t>
            </a:r>
          </a:p>
          <a:p>
            <a:r>
              <a:rPr lang="en-GB" sz="2000" dirty="0"/>
              <a:t>Disclaimer of liability.</a:t>
            </a:r>
          </a:p>
          <a:p>
            <a:r>
              <a:rPr lang="en-GB" sz="2000" dirty="0"/>
              <a:t>Points of Agreement.</a:t>
            </a:r>
          </a:p>
          <a:p>
            <a:r>
              <a:rPr lang="en-GB" sz="2000" dirty="0"/>
              <a:t>Guests may be asked to initial against the rate etc., to avoid disputes.</a:t>
            </a:r>
          </a:p>
        </p:txBody>
      </p:sp>
    </p:spTree>
    <p:extLst>
      <p:ext uri="{BB962C8B-B14F-4D97-AF65-F5344CB8AC3E}">
        <p14:creationId xmlns:p14="http://schemas.microsoft.com/office/powerpoint/2010/main" val="108858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Assignment of rooms (1 of 5)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0EAC3-A2EE-C28D-83DE-58B2BE25A9B6}"/>
              </a:ext>
            </a:extLst>
          </p:cNvPr>
          <p:cNvSpPr txBox="1"/>
          <p:nvPr/>
        </p:nvSpPr>
        <p:spPr>
          <a:xfrm>
            <a:off x="467544" y="1628800"/>
            <a:ext cx="68407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No-smoking rooms</a:t>
            </a:r>
          </a:p>
          <a:p>
            <a:endParaRPr lang="en-GB" sz="2400" b="1" dirty="0"/>
          </a:p>
          <a:p>
            <a:r>
              <a:rPr lang="en-GB" sz="2400" dirty="0"/>
              <a:t>Ask guest to initial the card for non-smoking room.</a:t>
            </a:r>
          </a:p>
          <a:p>
            <a:r>
              <a:rPr lang="en-GB" sz="2400" dirty="0"/>
              <a:t>Alert guests to charges for smoking –$200-500!!</a:t>
            </a:r>
          </a:p>
          <a:p>
            <a:endParaRPr lang="en-GB" sz="2400" dirty="0"/>
          </a:p>
          <a:p>
            <a:r>
              <a:rPr lang="en-GB" sz="2400" b="1" dirty="0"/>
              <a:t>Pets</a:t>
            </a:r>
          </a:p>
          <a:p>
            <a:r>
              <a:rPr lang="en-GB" sz="2400" dirty="0"/>
              <a:t>This is the choice of the hotel.</a:t>
            </a:r>
          </a:p>
          <a:p>
            <a:r>
              <a:rPr lang="en-GB" sz="2400" dirty="0"/>
              <a:t>Good idea to require the pet to be registered in case of disputes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65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Assignment of rooms (2 of 5)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5D7AD-09E0-9226-385D-B63206926039}"/>
              </a:ext>
            </a:extLst>
          </p:cNvPr>
          <p:cNvSpPr txBox="1"/>
          <p:nvPr/>
        </p:nvSpPr>
        <p:spPr>
          <a:xfrm>
            <a:off x="473558" y="1656896"/>
            <a:ext cx="77708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The Assignment Process</a:t>
            </a:r>
          </a:p>
          <a:p>
            <a:endParaRPr lang="en-GB" sz="2400" b="1" dirty="0"/>
          </a:p>
          <a:p>
            <a:r>
              <a:rPr lang="en-GB" sz="2400" dirty="0"/>
              <a:t>Blocking the Room.</a:t>
            </a:r>
          </a:p>
          <a:p>
            <a:r>
              <a:rPr lang="en-GB" sz="2400" dirty="0"/>
              <a:t>Not needed if all rooms are identical.</a:t>
            </a:r>
          </a:p>
          <a:p>
            <a:r>
              <a:rPr lang="en-GB" sz="2400" dirty="0"/>
              <a:t>Ensures that special requests will be accommodated.</a:t>
            </a:r>
          </a:p>
          <a:p>
            <a:r>
              <a:rPr lang="en-GB" sz="2400" dirty="0"/>
              <a:t>V I P s, Handicapped access, non-smoking etc.,</a:t>
            </a:r>
          </a:p>
          <a:p>
            <a:r>
              <a:rPr lang="en-GB" sz="2400" dirty="0"/>
              <a:t>Enables faster check-in by avoiding confusion.</a:t>
            </a:r>
          </a:p>
          <a:p>
            <a:r>
              <a:rPr lang="en-GB" sz="2400" dirty="0"/>
              <a:t>Clearly identifies tight or over-booked positions.</a:t>
            </a:r>
          </a:p>
          <a:p>
            <a:r>
              <a:rPr lang="en-GB" sz="2400" dirty="0"/>
              <a:t>Pre-assignments need to be changed with changes, cancellations etc.,</a:t>
            </a:r>
          </a:p>
        </p:txBody>
      </p:sp>
    </p:spTree>
    <p:extLst>
      <p:ext uri="{BB962C8B-B14F-4D97-AF65-F5344CB8AC3E}">
        <p14:creationId xmlns:p14="http://schemas.microsoft.com/office/powerpoint/2010/main" val="143380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12" y="33569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5</a:t>
            </a:r>
            <a:endParaRPr lang="en-US" sz="3200" b="1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(From Arrival to Rooming)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52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Assignment of rooms (3 of 5)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79117-CB84-AB4E-103D-31F6691A90F9}"/>
              </a:ext>
            </a:extLst>
          </p:cNvPr>
          <p:cNvSpPr txBox="1"/>
          <p:nvPr/>
        </p:nvSpPr>
        <p:spPr>
          <a:xfrm>
            <a:off x="467544" y="1656896"/>
            <a:ext cx="770485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Choosing, Selling, The Room</a:t>
            </a:r>
          </a:p>
          <a:p>
            <a:endParaRPr lang="en-GB" sz="2000" b="1" dirty="0"/>
          </a:p>
          <a:p>
            <a:r>
              <a:rPr lang="en-GB" sz="2000" dirty="0"/>
              <a:t>Algorithms and Property Management System. </a:t>
            </a:r>
          </a:p>
          <a:p>
            <a:r>
              <a:rPr lang="en-GB" sz="2000" dirty="0"/>
              <a:t>Computer program to match reservations with rooms on a priority basis.</a:t>
            </a:r>
          </a:p>
          <a:p>
            <a:r>
              <a:rPr lang="en-GB" sz="2000" dirty="0"/>
              <a:t>Management can change priority issues.</a:t>
            </a:r>
          </a:p>
          <a:p>
            <a:r>
              <a:rPr lang="en-GB" sz="2000" dirty="0"/>
              <a:t>Examples – To rotate rooms, to fill a building, save energy.</a:t>
            </a:r>
          </a:p>
          <a:p>
            <a:endParaRPr lang="en-GB" sz="2000" dirty="0"/>
          </a:p>
          <a:p>
            <a:r>
              <a:rPr lang="en-GB" sz="2000" b="1" dirty="0"/>
              <a:t>Upgrades</a:t>
            </a:r>
          </a:p>
          <a:p>
            <a:endParaRPr lang="en-GB" sz="2000" dirty="0"/>
          </a:p>
          <a:p>
            <a:r>
              <a:rPr lang="en-GB" sz="2000" dirty="0"/>
              <a:t>Giving the guest a better room at a lower price.</a:t>
            </a:r>
          </a:p>
          <a:p>
            <a:r>
              <a:rPr lang="en-GB" sz="2000" dirty="0"/>
              <a:t>Ex: Giving the guest a luxury suite for the price of a single room.</a:t>
            </a:r>
          </a:p>
          <a:p>
            <a:r>
              <a:rPr lang="en-GB" sz="2000" dirty="0"/>
              <a:t>Used to avoid “walking” the guest.</a:t>
            </a:r>
          </a:p>
        </p:txBody>
      </p:sp>
    </p:spTree>
    <p:extLst>
      <p:ext uri="{BB962C8B-B14F-4D97-AF65-F5344CB8AC3E}">
        <p14:creationId xmlns:p14="http://schemas.microsoft.com/office/powerpoint/2010/main" val="409115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Assignment of rooms (4 of 5)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AD2C8-1B7B-9E2A-5F59-29A199C0A142}"/>
              </a:ext>
            </a:extLst>
          </p:cNvPr>
          <p:cNvSpPr txBox="1"/>
          <p:nvPr/>
        </p:nvSpPr>
        <p:spPr>
          <a:xfrm>
            <a:off x="457230" y="1700808"/>
            <a:ext cx="83632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VIP’s.</a:t>
            </a:r>
          </a:p>
          <a:p>
            <a:r>
              <a:rPr lang="en-GB" sz="2400" dirty="0"/>
              <a:t>Did not Stay.</a:t>
            </a:r>
          </a:p>
          <a:p>
            <a:r>
              <a:rPr lang="en-GB" sz="2400" dirty="0"/>
              <a:t>A guest who registers but does not stay.</a:t>
            </a:r>
          </a:p>
          <a:p>
            <a:r>
              <a:rPr lang="en-GB" sz="2400" dirty="0"/>
              <a:t>Could be due to dissatisfaction or an incident in the hotel.</a:t>
            </a:r>
          </a:p>
          <a:p>
            <a:r>
              <a:rPr lang="en-GB" sz="2400" dirty="0"/>
              <a:t>Could also be due to personal issues not related to hotel.</a:t>
            </a:r>
          </a:p>
          <a:p>
            <a:r>
              <a:rPr lang="en-GB" sz="2400" dirty="0"/>
              <a:t>Maybe the guest wants to move to main convention hotel from overflow hotel!</a:t>
            </a:r>
          </a:p>
          <a:p>
            <a:r>
              <a:rPr lang="en-GB" sz="2400" dirty="0"/>
              <a:t>Call the convention hotel and check first!</a:t>
            </a:r>
          </a:p>
        </p:txBody>
      </p:sp>
    </p:spTree>
    <p:extLst>
      <p:ext uri="{BB962C8B-B14F-4D97-AF65-F5344CB8AC3E}">
        <p14:creationId xmlns:p14="http://schemas.microsoft.com/office/powerpoint/2010/main" val="56995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22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Assignment of rooms (5 of 5)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68181-BC25-8022-AC98-C7F23ACF4776}"/>
              </a:ext>
            </a:extLst>
          </p:cNvPr>
          <p:cNvSpPr txBox="1"/>
          <p:nvPr/>
        </p:nvSpPr>
        <p:spPr>
          <a:xfrm>
            <a:off x="467544" y="1559066"/>
            <a:ext cx="79208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Establishing Credit and Identity.</a:t>
            </a:r>
          </a:p>
          <a:p>
            <a:r>
              <a:rPr lang="en-GB" sz="2000" dirty="0"/>
              <a:t>First priority is to establish identity.</a:t>
            </a:r>
          </a:p>
          <a:p>
            <a:r>
              <a:rPr lang="en-GB" sz="2000" dirty="0"/>
              <a:t>Ask for photo ID for all-cash guests.</a:t>
            </a:r>
          </a:p>
          <a:p>
            <a:r>
              <a:rPr lang="en-GB" sz="2000" dirty="0"/>
              <a:t>Credit verification less of an issue now with widespread use of credit cards.</a:t>
            </a:r>
          </a:p>
          <a:p>
            <a:r>
              <a:rPr lang="en-GB" sz="2000" dirty="0"/>
              <a:t>“Run” card on arrival to verify validity.</a:t>
            </a:r>
          </a:p>
          <a:p>
            <a:r>
              <a:rPr lang="en-GB" sz="2000" dirty="0"/>
              <a:t>Cash Only guests.</a:t>
            </a:r>
          </a:p>
          <a:p>
            <a:r>
              <a:rPr lang="en-GB" sz="2000" dirty="0"/>
              <a:t>Guests pays room rent in cash, in advance, and is required to pay cash for all other transactions.</a:t>
            </a:r>
          </a:p>
          <a:p>
            <a:r>
              <a:rPr lang="en-GB" sz="2000" dirty="0"/>
              <a:t>It is legal to collect cash in advance for the room.</a:t>
            </a:r>
          </a:p>
          <a:p>
            <a:r>
              <a:rPr lang="en-GB" sz="2000" dirty="0"/>
              <a:t>However, less common these days with credit cards.</a:t>
            </a:r>
          </a:p>
          <a:p>
            <a:r>
              <a:rPr lang="en-GB" sz="2000" dirty="0"/>
              <a:t>Problem of other departments extending credit anyway.</a:t>
            </a:r>
          </a:p>
          <a:p>
            <a:r>
              <a:rPr lang="en-GB" sz="2000" dirty="0"/>
              <a:t>Need to collect the money on the same day.</a:t>
            </a:r>
          </a:p>
        </p:txBody>
      </p:sp>
    </p:spTree>
    <p:extLst>
      <p:ext uri="{BB962C8B-B14F-4D97-AF65-F5344CB8AC3E}">
        <p14:creationId xmlns:p14="http://schemas.microsoft.com/office/powerpoint/2010/main" val="337825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Rooming the Guest (1 of 2)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7C386-B363-2C3F-64C2-448A929D55DB}"/>
              </a:ext>
            </a:extLst>
          </p:cNvPr>
          <p:cNvSpPr txBox="1"/>
          <p:nvPr/>
        </p:nvSpPr>
        <p:spPr>
          <a:xfrm>
            <a:off x="467544" y="1628800"/>
            <a:ext cx="81369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Uniformed Service</a:t>
            </a:r>
          </a:p>
          <a:p>
            <a:endParaRPr lang="en-GB" sz="2400" b="1" dirty="0"/>
          </a:p>
          <a:p>
            <a:r>
              <a:rPr lang="en-GB" sz="2400" dirty="0"/>
              <a:t>Valet Parking, doorpersons, concierges, hotel security, and bell staff.</a:t>
            </a:r>
          </a:p>
          <a:p>
            <a:r>
              <a:rPr lang="en-GB" sz="2400" dirty="0"/>
              <a:t>Have maximum guest contact.</a:t>
            </a:r>
          </a:p>
          <a:p>
            <a:r>
              <a:rPr lang="en-GB" sz="2400" dirty="0"/>
              <a:t>Have first and last guest contact.</a:t>
            </a:r>
          </a:p>
          <a:p>
            <a:r>
              <a:rPr lang="en-GB" sz="2400" dirty="0"/>
              <a:t>To many guests, remember they are the “hotel”.</a:t>
            </a:r>
          </a:p>
          <a:p>
            <a:r>
              <a:rPr lang="en-GB" sz="2400" dirty="0"/>
              <a:t>Have opportunity to sell hotel services. </a:t>
            </a:r>
          </a:p>
          <a:p>
            <a:r>
              <a:rPr lang="en-GB" sz="2400" dirty="0"/>
              <a:t>Rotation of Fronts.</a:t>
            </a:r>
          </a:p>
          <a:p>
            <a:r>
              <a:rPr lang="en-GB" sz="2400" dirty="0"/>
              <a:t>Bell staff make money through tips!</a:t>
            </a:r>
          </a:p>
        </p:txBody>
      </p:sp>
    </p:spTree>
    <p:extLst>
      <p:ext uri="{BB962C8B-B14F-4D97-AF65-F5344CB8AC3E}">
        <p14:creationId xmlns:p14="http://schemas.microsoft.com/office/powerpoint/2010/main" val="381347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Rooming the Guest (2 of 2)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84717E-2BFE-EF68-36C5-7A8A1DBA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59" y="2060848"/>
            <a:ext cx="7409282" cy="33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41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Green Hotels (1 of 3)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DB6D3-727F-653D-A3E0-1BAC439B4AFF}"/>
              </a:ext>
            </a:extLst>
          </p:cNvPr>
          <p:cNvSpPr txBox="1"/>
          <p:nvPr/>
        </p:nvSpPr>
        <p:spPr>
          <a:xfrm>
            <a:off x="467544" y="1700808"/>
            <a:ext cx="80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Ecotourism</a:t>
            </a:r>
          </a:p>
          <a:p>
            <a:endParaRPr lang="en-GB" sz="2400" b="1" dirty="0"/>
          </a:p>
          <a:p>
            <a:r>
              <a:rPr lang="en-GB" sz="2400" dirty="0"/>
              <a:t>Some Specifics.</a:t>
            </a:r>
          </a:p>
          <a:p>
            <a:r>
              <a:rPr lang="en-GB" sz="2400" dirty="0"/>
              <a:t>An attempt to reduce the environmental footprint of the hotel.</a:t>
            </a:r>
          </a:p>
          <a:p>
            <a:r>
              <a:rPr lang="en-GB" sz="2400" dirty="0"/>
              <a:t>Designing hotel as LEED certified property.</a:t>
            </a:r>
          </a:p>
          <a:p>
            <a:r>
              <a:rPr lang="en-GB" sz="2400" dirty="0"/>
              <a:t>Using renewable energy, such as solar or wind.</a:t>
            </a:r>
          </a:p>
          <a:p>
            <a:r>
              <a:rPr lang="en-GB" sz="2400" dirty="0"/>
              <a:t>Recycling waste water.</a:t>
            </a:r>
          </a:p>
          <a:p>
            <a:r>
              <a:rPr lang="en-GB" sz="2400" dirty="0"/>
              <a:t>Recycling waste paper and organic wastes.</a:t>
            </a:r>
          </a:p>
          <a:p>
            <a:r>
              <a:rPr lang="en-GB" sz="2400" dirty="0"/>
              <a:t>Using energy saving lights and appliances.</a:t>
            </a:r>
          </a:p>
          <a:p>
            <a:r>
              <a:rPr lang="en-GB" sz="2400" dirty="0"/>
              <a:t>Sheets and towels changed only on request.</a:t>
            </a:r>
            <a:endParaRPr lang="en-AE" sz="2400" dirty="0"/>
          </a:p>
        </p:txBody>
      </p:sp>
    </p:spTree>
    <p:extLst>
      <p:ext uri="{BB962C8B-B14F-4D97-AF65-F5344CB8AC3E}">
        <p14:creationId xmlns:p14="http://schemas.microsoft.com/office/powerpoint/2010/main" val="4252158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Green Hotels (1 of 2)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DB6D3-727F-653D-A3E0-1BAC439B4AFF}"/>
              </a:ext>
            </a:extLst>
          </p:cNvPr>
          <p:cNvSpPr txBox="1"/>
          <p:nvPr/>
        </p:nvSpPr>
        <p:spPr>
          <a:xfrm>
            <a:off x="467544" y="1700808"/>
            <a:ext cx="80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LEED Certified Property</a:t>
            </a:r>
          </a:p>
          <a:p>
            <a:endParaRPr lang="en-GB" sz="2400" b="1" dirty="0"/>
          </a:p>
          <a:p>
            <a:r>
              <a:rPr lang="en-GB" sz="2400" dirty="0"/>
              <a:t>LEED stands for Leadership in Energy and Environmental Design. </a:t>
            </a:r>
          </a:p>
          <a:p>
            <a:endParaRPr lang="en-GB" sz="2400" dirty="0"/>
          </a:p>
          <a:p>
            <a:r>
              <a:rPr lang="en-GB" sz="2400" dirty="0"/>
              <a:t>It's an internationally accepted green building certification system designed by the US Green Building Council (USGBC), a non-profit organization consisting of members from real estate, construction, finance, and technology sectors.</a:t>
            </a:r>
          </a:p>
        </p:txBody>
      </p:sp>
    </p:spTree>
    <p:extLst>
      <p:ext uri="{BB962C8B-B14F-4D97-AF65-F5344CB8AC3E}">
        <p14:creationId xmlns:p14="http://schemas.microsoft.com/office/powerpoint/2010/main" val="749357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27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Green Hotels (1 of 3)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1CA114-A653-08D8-EA08-A27B68891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64" y="1628800"/>
            <a:ext cx="7020272" cy="46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67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675" y="2348880"/>
            <a:ext cx="766196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Luck</a:t>
            </a:r>
          </a:p>
          <a:p>
            <a:pPr algn="ctr"/>
            <a:r>
              <a:rPr lang="en-CA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C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Attending this Course!</a:t>
            </a:r>
          </a:p>
          <a:p>
            <a:pPr algn="ctr"/>
            <a:endParaRPr lang="en-CA" sz="28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E7EEA-07A0-C45F-0556-B2D70930A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</p:spTree>
    <p:extLst>
      <p:ext uri="{BB962C8B-B14F-4D97-AF65-F5344CB8AC3E}">
        <p14:creationId xmlns:p14="http://schemas.microsoft.com/office/powerpoint/2010/main" val="349519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FF9C4-41DD-61A2-32BB-561D4FF0F952}"/>
              </a:ext>
            </a:extLst>
          </p:cNvPr>
          <p:cNvSpPr txBox="1"/>
          <p:nvPr/>
        </p:nvSpPr>
        <p:spPr>
          <a:xfrm>
            <a:off x="323528" y="980728"/>
            <a:ext cx="655272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 of </a:t>
            </a: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recommended reading material</a:t>
            </a:r>
            <a:endParaRPr lang="en-AE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44490-B9E6-72B4-03CF-A82135057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556792"/>
            <a:ext cx="3650095" cy="46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8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FF9C4-41DD-61A2-32BB-561D4FF0F952}"/>
              </a:ext>
            </a:extLst>
          </p:cNvPr>
          <p:cNvSpPr txBox="1"/>
          <p:nvPr/>
        </p:nvSpPr>
        <p:spPr>
          <a:xfrm>
            <a:off x="287524" y="2703320"/>
            <a:ext cx="8568952" cy="145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you remember what you have learned in the last session?</a:t>
            </a:r>
            <a:endParaRPr lang="en-AE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3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Greeted on Arrival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person, indoor, table&#10;&#10;Description automatically generated">
            <a:extLst>
              <a:ext uri="{FF2B5EF4-FFF2-40B4-BE49-F238E27FC236}">
                <a16:creationId xmlns:a16="http://schemas.microsoft.com/office/drawing/2014/main" id="{A4C05C98-27BF-A2DC-CE14-61E1B407C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7624" y="1596765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4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Greeted on Arrival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606601-FE76-A924-8A5D-549B7B5E395B}"/>
              </a:ext>
            </a:extLst>
          </p:cNvPr>
          <p:cNvSpPr txBox="1"/>
          <p:nvPr/>
        </p:nvSpPr>
        <p:spPr>
          <a:xfrm>
            <a:off x="323528" y="1424112"/>
            <a:ext cx="79208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Moments of Truth </a:t>
            </a:r>
          </a:p>
          <a:p>
            <a:endParaRPr lang="en-GB" sz="2000" dirty="0"/>
          </a:p>
          <a:p>
            <a:r>
              <a:rPr lang="en-GB" sz="2000" dirty="0"/>
              <a:t>On arrival, the guest sees the hotel for the first time</a:t>
            </a:r>
          </a:p>
          <a:p>
            <a:r>
              <a:rPr lang="en-GB" sz="2000" dirty="0"/>
              <a:t>First impressions do matter! </a:t>
            </a:r>
          </a:p>
          <a:p>
            <a:endParaRPr lang="en-GB" sz="2000" dirty="0"/>
          </a:p>
          <a:p>
            <a:r>
              <a:rPr lang="en-GB" sz="2000" b="1" dirty="0"/>
              <a:t>Valet’s Attendant</a:t>
            </a:r>
          </a:p>
          <a:p>
            <a:endParaRPr lang="en-GB" sz="2000" b="1" dirty="0"/>
          </a:p>
          <a:p>
            <a:r>
              <a:rPr lang="en-GB" sz="2000" dirty="0"/>
              <a:t>The first employee the guest often sees</a:t>
            </a:r>
          </a:p>
          <a:p>
            <a:r>
              <a:rPr lang="en-GB" sz="2000" dirty="0"/>
              <a:t>Greets the guest, parks the car, and gives key back to guest</a:t>
            </a:r>
          </a:p>
          <a:p>
            <a:r>
              <a:rPr lang="en-GB" sz="2000" dirty="0"/>
              <a:t>Brings the car from the parking lot whenever the guest needs it</a:t>
            </a:r>
          </a:p>
          <a:p>
            <a:r>
              <a:rPr lang="en-GB" sz="2000" dirty="0"/>
              <a:t>Seen in upscale hotels OR where parking is a problem</a:t>
            </a:r>
          </a:p>
          <a:p>
            <a:r>
              <a:rPr lang="en-GB" sz="2000" dirty="0"/>
              <a:t>May be contracted out to a specialized parking company</a:t>
            </a:r>
          </a:p>
          <a:p>
            <a:r>
              <a:rPr lang="en-GB" sz="2000" dirty="0"/>
              <a:t>Fees charged for this service provide revenues to the hotel to cover cost of parking lot and insurance</a:t>
            </a:r>
          </a:p>
          <a:p>
            <a:r>
              <a:rPr lang="en-GB" sz="2000" dirty="0"/>
              <a:t>Valet is compensated largely with tips </a:t>
            </a:r>
          </a:p>
        </p:txBody>
      </p:sp>
    </p:spTree>
    <p:extLst>
      <p:ext uri="{BB962C8B-B14F-4D97-AF65-F5344CB8AC3E}">
        <p14:creationId xmlns:p14="http://schemas.microsoft.com/office/powerpoint/2010/main" val="1304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Valet's Attendant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6F70C-349A-1E21-912B-2B5861CFCC7D}"/>
              </a:ext>
            </a:extLst>
          </p:cNvPr>
          <p:cNvSpPr txBox="1"/>
          <p:nvPr/>
        </p:nvSpPr>
        <p:spPr>
          <a:xfrm>
            <a:off x="323528" y="1430080"/>
            <a:ext cx="417646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The valet's responsibilities include greeting guests, helping to unload luggage, parking cars carefully, and returning vehicles quickly when guests are ready to leave. </a:t>
            </a:r>
          </a:p>
          <a:p>
            <a:endParaRPr lang="en-GB" sz="2400" dirty="0"/>
          </a:p>
          <a:p>
            <a:r>
              <a:rPr lang="en-GB" sz="2400" dirty="0"/>
              <a:t>To be successful as a valet you must have the stamina to stand for extended periods of time while remaining vibrant and friendly.</a:t>
            </a:r>
            <a:endParaRPr lang="en-AE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4EAE93-9628-DD38-CEB7-E1CF2D272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85825"/>
            <a:ext cx="4182159" cy="41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2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Door Person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2C9B3-E04D-685F-603C-4337251D63F4}"/>
              </a:ext>
            </a:extLst>
          </p:cNvPr>
          <p:cNvSpPr txBox="1"/>
          <p:nvPr/>
        </p:nvSpPr>
        <p:spPr>
          <a:xfrm>
            <a:off x="611560" y="2274838"/>
            <a:ext cx="49685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The Doorperson</a:t>
            </a:r>
          </a:p>
          <a:p>
            <a:endParaRPr lang="en-GB" sz="2400" b="1" dirty="0"/>
          </a:p>
          <a:p>
            <a:r>
              <a:rPr lang="en-GB" sz="2400" dirty="0"/>
              <a:t>Seen in luxury properties.</a:t>
            </a:r>
          </a:p>
          <a:p>
            <a:r>
              <a:rPr lang="en-GB" sz="2400" dirty="0"/>
              <a:t>Opens the door, helps guest unload baggage from car, hails taxi for the guest, gives directions etc.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B98253-9019-C55B-D362-F2E60542A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69290" y="1182603"/>
            <a:ext cx="312527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4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Registration (1 of 6)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39674-F8D3-273C-C9BD-8A7806E919DB}"/>
              </a:ext>
            </a:extLst>
          </p:cNvPr>
          <p:cNvSpPr txBox="1"/>
          <p:nvPr/>
        </p:nvSpPr>
        <p:spPr>
          <a:xfrm>
            <a:off x="323528" y="1457345"/>
            <a:ext cx="878713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Guest Registration</a:t>
            </a:r>
          </a:p>
          <a:p>
            <a:endParaRPr lang="en-GB" sz="2000" b="1" dirty="0"/>
          </a:p>
          <a:p>
            <a:r>
              <a:rPr lang="en-GB" sz="2400" dirty="0"/>
              <a:t>Two types of guests.</a:t>
            </a:r>
          </a:p>
          <a:p>
            <a:r>
              <a:rPr lang="en-GB" sz="2400" dirty="0"/>
              <a:t>With prior reservation.</a:t>
            </a:r>
          </a:p>
          <a:p>
            <a:r>
              <a:rPr lang="en-GB" sz="2400" dirty="0"/>
              <a:t>Without prior reservation.</a:t>
            </a:r>
          </a:p>
          <a:p>
            <a:r>
              <a:rPr lang="en-GB" sz="2400" dirty="0"/>
              <a:t>Handling guests with reservation.</a:t>
            </a:r>
          </a:p>
          <a:p>
            <a:r>
              <a:rPr lang="en-GB" sz="2400" dirty="0"/>
              <a:t>Register the guest and assign a room if available.</a:t>
            </a:r>
          </a:p>
          <a:p>
            <a:r>
              <a:rPr lang="en-GB" sz="2400" dirty="0"/>
              <a:t>Even if reservation is not found, assign room if available.</a:t>
            </a:r>
          </a:p>
          <a:p>
            <a:r>
              <a:rPr lang="en-GB" sz="2400" dirty="0"/>
              <a:t>No need to tell the guest that we cannot find their reservation!</a:t>
            </a:r>
          </a:p>
          <a:p>
            <a:r>
              <a:rPr lang="en-GB" sz="2400" dirty="0"/>
              <a:t>If sold out, then “walk” the guest.</a:t>
            </a:r>
          </a:p>
          <a:p>
            <a:r>
              <a:rPr lang="en-GB" sz="2400" dirty="0"/>
              <a:t>Handling guests without reservations.</a:t>
            </a:r>
          </a:p>
          <a:p>
            <a:r>
              <a:rPr lang="en-GB" sz="2400" dirty="0"/>
              <a:t>Get details of room requirements – dates, room type etc.</a:t>
            </a:r>
          </a:p>
          <a:p>
            <a:r>
              <a:rPr lang="en-GB" sz="2400" dirty="0"/>
              <a:t>Assign room if available for duration of stay, decline if not.</a:t>
            </a:r>
            <a:endParaRPr lang="en-AE" sz="2400" dirty="0"/>
          </a:p>
        </p:txBody>
      </p:sp>
    </p:spTree>
    <p:extLst>
      <p:ext uri="{BB962C8B-B14F-4D97-AF65-F5344CB8AC3E}">
        <p14:creationId xmlns:p14="http://schemas.microsoft.com/office/powerpoint/2010/main" val="173280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just">
          <a:lnSpc>
            <a:spcPct val="115000"/>
          </a:lnSpc>
          <a:spcAft>
            <a:spcPts val="1000"/>
          </a:spcAft>
          <a:tabLst>
            <a:tab pos="457200" algn="l"/>
          </a:tabLst>
          <a:defRPr sz="2000" b="1" dirty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20356</TotalTime>
  <Words>1809</Words>
  <Application>Microsoft Office PowerPoint</Application>
  <PresentationFormat>On-screen Show (4:3)</PresentationFormat>
  <Paragraphs>352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Apple Chancery</vt:lpstr>
      <vt:lpstr>Arial</vt:lpstr>
      <vt:lpstr>Arial Black</vt:lpstr>
      <vt:lpstr>Calibri</vt:lpstr>
      <vt:lpstr>Century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</dc:creator>
  <cp:lastModifiedBy>Wonda Grobbelaar</cp:lastModifiedBy>
  <cp:revision>584</cp:revision>
  <cp:lastPrinted>2020-09-02T06:00:26Z</cp:lastPrinted>
  <dcterms:created xsi:type="dcterms:W3CDTF">2009-07-12T19:40:29Z</dcterms:created>
  <dcterms:modified xsi:type="dcterms:W3CDTF">2023-02-19T15:29:11Z</dcterms:modified>
</cp:coreProperties>
</file>